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Archivo Black" panose="020B0A03020202020B04" pitchFamily="34" charset="77"/>
      <p:regular r:id="rId22"/>
    </p:embeddedFont>
    <p:embeddedFont>
      <p:font typeface="DIN Next Condensed Italics" panose="020B0506020203090203" pitchFamily="34" charset="77"/>
      <p:regular r:id="rId23"/>
      <p:italic r:id="rId24"/>
    </p:embeddedFont>
    <p:embeddedFont>
      <p:font typeface="Disket Mono" panose="020B0509050000020004" pitchFamily="49" charset="0"/>
      <p:regular r:id="rId25"/>
    </p:embeddedFont>
    <p:embeddedFont>
      <p:font typeface="Disket Mono Bold" panose="020B0509050000020004" pitchFamily="49" charset="0"/>
      <p:regular r:id="rId26"/>
      <p:bold r:id="rId27"/>
    </p:embeddedFont>
    <p:embeddedFont>
      <p:font typeface="League Spartan" pitchFamily="2" charset="77"/>
      <p:regular r:id="rId28"/>
      <p:bold r:id="rId29"/>
    </p:embeddedFont>
    <p:embeddedFont>
      <p:font typeface="Maragsa" pitchFamily="2" charset="0"/>
      <p:regular r:id="rId30"/>
    </p:embeddedFont>
    <p:embeddedFont>
      <p:font typeface="Montserrat" pitchFamily="2" charset="77"/>
      <p:regular r:id="rId31"/>
      <p:bold r:id="rId32"/>
      <p:italic r:id="rId33"/>
      <p:boldItalic r:id="rId34"/>
    </p:embeddedFont>
    <p:embeddedFont>
      <p:font typeface="Montserrat Bold" pitchFamily="2" charset="77"/>
      <p:regular r:id="rId35"/>
      <p:bold r:id="rId36"/>
    </p:embeddedFont>
    <p:embeddedFont>
      <p:font typeface="Open Sans" panose="020B0606030504020204" pitchFamily="34" charset="0"/>
      <p:regular r:id="rId37"/>
      <p:bold r:id="rId38"/>
    </p:embeddedFont>
    <p:embeddedFont>
      <p:font typeface="Open Sans Bold" panose="020B0806030504020204" pitchFamily="34" charset="0"/>
      <p:regular r:id="rId39"/>
      <p:bold r:id="rId40"/>
    </p:embeddedFont>
    <p:embeddedFont>
      <p:font typeface="Open Sauce" pitchFamily="2" charset="77"/>
      <p:regular r:id="rId41"/>
    </p:embeddedFont>
    <p:embeddedFont>
      <p:font typeface="Open Sauce Bold" pitchFamily="2" charset="77"/>
      <p:regular r:id="rId42"/>
      <p:bold r:id="rId43"/>
    </p:embeddedFont>
    <p:embeddedFont>
      <p:font typeface="Open Sauce Italics" pitchFamily="2" charset="77"/>
      <p:regular r:id="rId44"/>
      <p:italic r:id="rId45"/>
    </p:embeddedFont>
    <p:embeddedFont>
      <p:font typeface="Oswald" pitchFamily="2" charset="77"/>
      <p:regular r:id="rId46"/>
      <p:bold r:id="rId47"/>
    </p:embeddedFont>
    <p:embeddedFont>
      <p:font typeface="Retropix" pitchFamily="2" charset="77"/>
      <p:regular r:id="rId48"/>
    </p:embeddedFont>
    <p:embeddedFont>
      <p:font typeface="Space Mono Bold" panose="02000809030000020004" pitchFamily="49" charset="77"/>
      <p:regular r:id="rId49"/>
      <p:bold r:id="rId50"/>
    </p:embeddedFont>
    <p:embeddedFont>
      <p:font typeface="TT Ramillas Heavy" panose="020E0000080000020004" pitchFamily="34" charset="0"/>
      <p:regular r:id="rId51"/>
      <p:bold r:id="rId52"/>
    </p:embeddedFont>
    <p:embeddedFont>
      <p:font typeface="TT Ramillas Italics" panose="020E0000080000090004" pitchFamily="34" charset="0"/>
      <p:regular r:id="rId53"/>
      <p: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23" autoAdjust="0"/>
    <p:restoredTop sz="94640" autoAdjust="0"/>
  </p:normalViewPr>
  <p:slideViewPr>
    <p:cSldViewPr>
      <p:cViewPr varScale="1">
        <p:scale>
          <a:sx n="74" d="100"/>
          <a:sy n="74" d="100"/>
        </p:scale>
        <p:origin x="69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font" Target="fonts/font29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font" Target="fonts/font32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3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0" Type="http://schemas.openxmlformats.org/officeDocument/2006/relationships/slide" Target="slides/slide19.xml"/><Relationship Id="rId41" Type="http://schemas.openxmlformats.org/officeDocument/2006/relationships/font" Target="fonts/font20.fntdata"/><Relationship Id="rId54" Type="http://schemas.openxmlformats.org/officeDocument/2006/relationships/font" Target="fonts/font3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font" Target="fonts/font28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font" Target="fonts/font3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05.06.2025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¿Quién o qué ejerce la autoridad en cada una de estas situaciones?</a:t>
            </a:r>
          </a:p>
          <a:p>
            <a:endParaRPr lang="en-US"/>
          </a:p>
          <a:p>
            <a:r>
              <a:rPr lang="en-US"/>
              <a:t>¿Cómo nos afecta esa autoridad?</a:t>
            </a:r>
          </a:p>
          <a:p>
            <a:endParaRPr lang="en-US"/>
          </a:p>
          <a:p>
            <a:r>
              <a:rPr lang="en-US"/>
              <a:t> ¿Es siempre visible?</a:t>
            </a:r>
          </a:p>
          <a:p>
            <a:endParaRPr lang="en-US"/>
          </a:p>
          <a:p>
            <a:r>
              <a:rPr lang="en-US"/>
              <a:t>¿Alguna vez han sentido que hay una autoridad "invisible" que guía o influye en sus vidas?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🌍 ¿Qué es el Reino de Dios?</a:t>
            </a:r>
          </a:p>
          <a:p>
            <a:r>
              <a:rPr lang="en-US"/>
              <a:t>El Reino de Dios es el gobierno justo y soberano de Dios sobre toda su creación.</a:t>
            </a:r>
          </a:p>
          <a:p>
            <a:endParaRPr lang="en-US"/>
          </a:p>
          <a:p>
            <a:r>
              <a:rPr lang="en-US"/>
              <a:t>No es un país o un territorio físico, sino una realidad espiritual que se manifiesta cuando las personas viven bajo la autoridad de Dios, siguiendo los valores que enseñó Jesús: amor, justicia, verdad, perdón y paz.</a:t>
            </a:r>
          </a:p>
          <a:p>
            <a:endParaRPr lang="en-US"/>
          </a:p>
          <a:p>
            <a:r>
              <a:rPr lang="en-US"/>
              <a:t>Jesús enseñó que el Reino comienza en el corazón de las personas y se expresa en sus acciones cotidianas, afectando su familia, comunidad y sociedad.</a:t>
            </a:r>
          </a:p>
          <a:p>
            <a:endParaRPr lang="en-US"/>
          </a:p>
          <a:p>
            <a:r>
              <a:rPr lang="en-US"/>
              <a:t>✅ ¿Por qué es importante?</a:t>
            </a:r>
          </a:p>
          <a:p>
            <a:r>
              <a:rPr lang="en-US"/>
              <a:t>Para quienes creen en Jesús, vivir bajo el Reino de Dios significa reconocer su autoridad y dejar que su voluntad guíe cada área de la vida.</a:t>
            </a:r>
          </a:p>
          <a:p>
            <a:endParaRPr lang="en-US"/>
          </a:p>
          <a:p>
            <a:r>
              <a:rPr lang="en-US"/>
              <a:t>Pero incluso quienes no comparten esa fe pueden reconocer que los valores del Reino ayudan a construir relaciones más justas, pacíficas y compasivas.</a:t>
            </a:r>
          </a:p>
          <a:p>
            <a:endParaRPr lang="en-US"/>
          </a:p>
          <a:p>
            <a:r>
              <a:rPr lang="en-US"/>
              <a:t>El Reino de Dios no solo transforma vidas individuales, sino también la forma en que convivimos como sociedad.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⛪ Iglesia – Efesios 4:15-16</a:t>
            </a:r>
          </a:p>
          <a:p>
            <a:r>
              <a:rPr lang="en-US"/>
              <a:t>“Cristo es la cabeza, y todo el cuerpo (la iglesia) crece unido cuando cada parte hace bien su trabajo.”</a:t>
            </a:r>
          </a:p>
          <a:p>
            <a:endParaRPr lang="en-US"/>
          </a:p>
          <a:p>
            <a:r>
              <a:rPr lang="en-US"/>
              <a:t>Resumen simple:</a:t>
            </a:r>
          </a:p>
          <a:p>
            <a:r>
              <a:rPr lang="en-US"/>
              <a:t>Jesús guía a los que creen en Él. La iglesia no es solo un edificio, es una comunidad donde cada persona tiene un valor. Todos pueden aportar con sus dones y ayudar a otros, siguiendo el amor de Jesús.</a:t>
            </a:r>
          </a:p>
          <a:p>
            <a:endParaRPr lang="en-US"/>
          </a:p>
          <a:p>
            <a:r>
              <a:rPr lang="en-US"/>
              <a:t>🌍 Sociedad – Mateo 22:37-39</a:t>
            </a:r>
          </a:p>
          <a:p>
            <a:r>
              <a:rPr lang="en-US"/>
              <a:t>“Ama al Señor tu Dios con todo tu corazón... y ama a tu prójimo como a ti mismo.”</a:t>
            </a:r>
          </a:p>
          <a:p>
            <a:endParaRPr lang="en-US"/>
          </a:p>
          <a:p>
            <a:r>
              <a:rPr lang="en-US"/>
              <a:t>Resumen simple:</a:t>
            </a:r>
          </a:p>
          <a:p>
            <a:r>
              <a:rPr lang="en-US"/>
              <a:t>Jesús enseñó que lo más importante es amar a Dios y a las personas. Si todos viviéramos con amor, respeto y justicia, la sociedad sería mucho mejor. Su enseñanza tiene impacto en la vida real, en el colegio, en la calle y en nuestras decisiones.</a:t>
            </a:r>
          </a:p>
          <a:p>
            <a:endParaRPr lang="en-US"/>
          </a:p>
          <a:p>
            <a:r>
              <a:rPr lang="en-US"/>
              <a:t>🙋 Vida personal – Gálatas 2:20</a:t>
            </a:r>
          </a:p>
          <a:p>
            <a:r>
              <a:rPr lang="en-US"/>
              <a:t>“Ya no vivo yo, sino que Cristo vive en mí.”</a:t>
            </a:r>
          </a:p>
          <a:p>
            <a:endParaRPr lang="en-US"/>
          </a:p>
          <a:p>
            <a:r>
              <a:rPr lang="en-US"/>
              <a:t>Resumen simple:</a:t>
            </a:r>
          </a:p>
          <a:p>
            <a:r>
              <a:rPr lang="en-US"/>
              <a:t>Cuando alguien decide seguir a Jesús, Él transforma su vida desde adentro. Nos ayuda a cambiar actitudes, tomar mejores decisiones y vivir con un propósito. No estamos solos: Dios quiere ayudarnos a crecer.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 Definición de Principio (en este contexto)</a:t>
            </a:r>
          </a:p>
          <a:p>
            <a:r>
              <a:rPr lang="en-US"/>
              <a:t>Un principio del Reino de Dios es una verdad o valor fundamental enseñado por Jesús que guía la manera en que las personas deben vivir, pensar y relacionarse con Dios y con los demás.</a:t>
            </a:r>
          </a:p>
          <a:p>
            <a:endParaRPr lang="en-US"/>
          </a:p>
          <a:p>
            <a:r>
              <a:rPr lang="en-US"/>
              <a:t>Estos principios no son solo ideas; son formas de vida que reflejan el carácter de Dios y muestran cómo debe actuar una persona que reconoce la autoridad de Cristo en su vida. Se aplican en la familia, la escuela, la iglesia, el trabajo y la sociedad en general.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¿Qué es un Consejo en un Reino?</a:t>
            </a:r>
          </a:p>
          <a:p>
            <a:r>
              <a:rPr lang="en-US"/>
              <a:t>Un consejo en un reino es un grupo de personas cercanas al rey que se reúnen para ayudar a tomar decisiones importantes para el bienestar del pueblo.</a:t>
            </a:r>
          </a:p>
          <a:p>
            <a:endParaRPr lang="en-US"/>
          </a:p>
          <a:p>
            <a:r>
              <a:rPr lang="en-US"/>
              <a:t>🗣️ ¿Qué hace un consejo?</a:t>
            </a:r>
          </a:p>
          <a:p>
            <a:r>
              <a:rPr lang="en-US"/>
              <a:t>Escucha las necesidades del pueblo.</a:t>
            </a:r>
          </a:p>
          <a:p>
            <a:endParaRPr lang="en-US"/>
          </a:p>
          <a:p>
            <a:r>
              <a:rPr lang="en-US"/>
              <a:t>Analiza situaciones y propone soluciones.</a:t>
            </a:r>
          </a:p>
          <a:p>
            <a:endParaRPr lang="en-US"/>
          </a:p>
          <a:p>
            <a:r>
              <a:rPr lang="en-US"/>
              <a:t>Busca el bien común y defiende los valores del reino.</a:t>
            </a:r>
          </a:p>
          <a:p>
            <a:endParaRPr lang="en-US"/>
          </a:p>
          <a:p>
            <a:r>
              <a:rPr lang="en-US"/>
              <a:t>Ayuda al rey a establecer normas justas, basadas en los principios del reino.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👑 ¿Cómo se relaciona esto con el Reino de Dios?</a:t>
            </a:r>
          </a:p>
          <a:p>
            <a:r>
              <a:rPr lang="en-US"/>
              <a:t>En esta clase, vamos a imaginar que Jesús es el Rey y que los estudiantes forman parte de su Consejo del Reino. Como consejeros, van a aplicar los principios del Reino de Dios (como amor, justicia, perdón, etc.) para proponer soluciones a problemas reales o cotidianos.</a:t>
            </a:r>
          </a:p>
          <a:p>
            <a:endParaRPr lang="en-US"/>
          </a:p>
          <a:p>
            <a:r>
              <a:rPr lang="en-US"/>
              <a:t>__________________________</a:t>
            </a:r>
          </a:p>
          <a:p>
            <a:r>
              <a:rPr lang="en-US"/>
              <a:t>“En la antigüedad, los reyes tenían consejeros que los ayudaban a gobernar con sabiduría. Hoy, vamos a imaginar que somos parte del consejo del Rey Jesús. Él quiere que su Reino sea justo, lleno de amor y de paz. Nosotros vamos a trabajar en grupo para pensar cómo aplicar sus principios en situaciones de la vida real.”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9AB7791C-A5C1-ECEE-8571-AE336BBC7272}"/>
              </a:ext>
            </a:extLst>
          </p:cNvPr>
          <p:cNvSpPr/>
          <p:nvPr userDrawn="1"/>
        </p:nvSpPr>
        <p:spPr>
          <a:xfrm>
            <a:off x="16042037" y="9640243"/>
            <a:ext cx="2245963" cy="646757"/>
          </a:xfrm>
          <a:custGeom>
            <a:avLst/>
            <a:gdLst/>
            <a:ahLst/>
            <a:cxnLst/>
            <a:rect l="l" t="t" r="r" b="b"/>
            <a:pathLst>
              <a:path w="2245963" h="646757">
                <a:moveTo>
                  <a:pt x="0" y="0"/>
                </a:moveTo>
                <a:lnTo>
                  <a:pt x="2245963" y="0"/>
                </a:lnTo>
                <a:lnTo>
                  <a:pt x="2245963" y="646757"/>
                </a:lnTo>
                <a:lnTo>
                  <a:pt x="0" y="6467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44343" b="-46624"/>
            </a:stretch>
          </a:blipFill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Freeform 12">
            <a:extLst>
              <a:ext uri="{FF2B5EF4-FFF2-40B4-BE49-F238E27FC236}">
                <a16:creationId xmlns:a16="http://schemas.microsoft.com/office/drawing/2014/main" id="{0E8D5442-A1C2-9BEA-2B87-F7127AC5E02F}"/>
              </a:ext>
            </a:extLst>
          </p:cNvPr>
          <p:cNvSpPr/>
          <p:nvPr userDrawn="1"/>
        </p:nvSpPr>
        <p:spPr>
          <a:xfrm>
            <a:off x="16042037" y="9630217"/>
            <a:ext cx="2245963" cy="646757"/>
          </a:xfrm>
          <a:custGeom>
            <a:avLst/>
            <a:gdLst/>
            <a:ahLst/>
            <a:cxnLst/>
            <a:rect l="l" t="t" r="r" b="b"/>
            <a:pathLst>
              <a:path w="2245963" h="646757">
                <a:moveTo>
                  <a:pt x="0" y="0"/>
                </a:moveTo>
                <a:lnTo>
                  <a:pt x="2245963" y="0"/>
                </a:lnTo>
                <a:lnTo>
                  <a:pt x="2245963" y="646757"/>
                </a:lnTo>
                <a:lnTo>
                  <a:pt x="0" y="6467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44343" b="-46624"/>
            </a:stretch>
          </a:blipFill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7.jpe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589607" y="0"/>
            <a:ext cx="8698393" cy="10400373"/>
            <a:chOff x="0" y="0"/>
            <a:chExt cx="8603361" cy="10286746"/>
          </a:xfrm>
        </p:grpSpPr>
        <p:sp>
          <p:nvSpPr>
            <p:cNvPr id="4" name="Freeform 4"/>
            <p:cNvSpPr/>
            <p:nvPr/>
          </p:nvSpPr>
          <p:spPr>
            <a:xfrm>
              <a:off x="-2794" y="-127"/>
              <a:ext cx="8606155" cy="10286873"/>
            </a:xfrm>
            <a:custGeom>
              <a:avLst/>
              <a:gdLst/>
              <a:ahLst/>
              <a:cxnLst/>
              <a:rect l="l" t="t" r="r" b="b"/>
              <a:pathLst>
                <a:path w="8606155" h="10286873">
                  <a:moveTo>
                    <a:pt x="8606155" y="10251440"/>
                  </a:moveTo>
                  <a:cubicBezTo>
                    <a:pt x="8606155" y="10284587"/>
                    <a:pt x="8595487" y="10286873"/>
                    <a:pt x="8567674" y="10286873"/>
                  </a:cubicBezTo>
                  <a:cubicBezTo>
                    <a:pt x="5713095" y="10286238"/>
                    <a:pt x="2858643" y="10286238"/>
                    <a:pt x="4064" y="10286238"/>
                  </a:cubicBezTo>
                  <a:cubicBezTo>
                    <a:pt x="0" y="10272395"/>
                    <a:pt x="6350" y="10259822"/>
                    <a:pt x="9271" y="10246995"/>
                  </a:cubicBezTo>
                  <a:cubicBezTo>
                    <a:pt x="134747" y="9685401"/>
                    <a:pt x="260350" y="9123934"/>
                    <a:pt x="386207" y="8562467"/>
                  </a:cubicBezTo>
                  <a:cubicBezTo>
                    <a:pt x="565658" y="7761986"/>
                    <a:pt x="745490" y="6961632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5"/>
                    <a:pt x="8605139" y="6846316"/>
                    <a:pt x="8606155" y="10251440"/>
                  </a:cubicBezTo>
                  <a:close/>
                </a:path>
              </a:pathLst>
            </a:custGeom>
            <a:blipFill>
              <a:blip r:embed="rId3"/>
              <a:stretch>
                <a:fillRect l="-29711" r="-29711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4191521" y="3349077"/>
            <a:ext cx="9904959" cy="3588846"/>
            <a:chOff x="0" y="0"/>
            <a:chExt cx="2608713" cy="9452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08713" cy="945211"/>
            </a:xfrm>
            <a:custGeom>
              <a:avLst/>
              <a:gdLst/>
              <a:ahLst/>
              <a:cxnLst/>
              <a:rect l="l" t="t" r="r" b="b"/>
              <a:pathLst>
                <a:path w="2608713" h="945211">
                  <a:moveTo>
                    <a:pt x="0" y="0"/>
                  </a:moveTo>
                  <a:lnTo>
                    <a:pt x="2608713" y="0"/>
                  </a:lnTo>
                  <a:lnTo>
                    <a:pt x="2608713" y="945211"/>
                  </a:lnTo>
                  <a:lnTo>
                    <a:pt x="0" y="94521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2608713" cy="964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237583" y="6937923"/>
            <a:ext cx="9904959" cy="680751"/>
          </a:xfrm>
          <a:custGeom>
            <a:avLst/>
            <a:gdLst/>
            <a:ahLst/>
            <a:cxnLst/>
            <a:rect l="l" t="t" r="r" b="b"/>
            <a:pathLst>
              <a:path w="9904959" h="680751">
                <a:moveTo>
                  <a:pt x="0" y="0"/>
                </a:moveTo>
                <a:lnTo>
                  <a:pt x="9904958" y="0"/>
                </a:lnTo>
                <a:lnTo>
                  <a:pt x="9904958" y="680752"/>
                </a:lnTo>
                <a:lnTo>
                  <a:pt x="0" y="6807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87363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10131" y="9258300"/>
            <a:ext cx="4828004" cy="1028700"/>
            <a:chOff x="0" y="0"/>
            <a:chExt cx="1271573" cy="2709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71573" cy="270933"/>
            </a:xfrm>
            <a:custGeom>
              <a:avLst/>
              <a:gdLst/>
              <a:ahLst/>
              <a:cxnLst/>
              <a:rect l="l" t="t" r="r" b="b"/>
              <a:pathLst>
                <a:path w="1271573" h="270933">
                  <a:moveTo>
                    <a:pt x="81781" y="0"/>
                  </a:moveTo>
                  <a:lnTo>
                    <a:pt x="1189792" y="0"/>
                  </a:lnTo>
                  <a:cubicBezTo>
                    <a:pt x="1211482" y="0"/>
                    <a:pt x="1232283" y="8616"/>
                    <a:pt x="1247620" y="23953"/>
                  </a:cubicBezTo>
                  <a:cubicBezTo>
                    <a:pt x="1262957" y="39290"/>
                    <a:pt x="1271573" y="60091"/>
                    <a:pt x="1271573" y="81781"/>
                  </a:cubicBezTo>
                  <a:lnTo>
                    <a:pt x="1271573" y="189153"/>
                  </a:lnTo>
                  <a:cubicBezTo>
                    <a:pt x="1271573" y="210842"/>
                    <a:pt x="1262957" y="231643"/>
                    <a:pt x="1247620" y="246980"/>
                  </a:cubicBezTo>
                  <a:cubicBezTo>
                    <a:pt x="1232283" y="262317"/>
                    <a:pt x="1211482" y="270933"/>
                    <a:pt x="1189792" y="270933"/>
                  </a:cubicBezTo>
                  <a:lnTo>
                    <a:pt x="81781" y="270933"/>
                  </a:lnTo>
                  <a:cubicBezTo>
                    <a:pt x="36614" y="270933"/>
                    <a:pt x="0" y="234319"/>
                    <a:pt x="0" y="189153"/>
                  </a:cubicBezTo>
                  <a:lnTo>
                    <a:pt x="0" y="81781"/>
                  </a:lnTo>
                  <a:cubicBezTo>
                    <a:pt x="0" y="60091"/>
                    <a:pt x="8616" y="39290"/>
                    <a:pt x="23953" y="23953"/>
                  </a:cubicBezTo>
                  <a:cubicBezTo>
                    <a:pt x="39290" y="8616"/>
                    <a:pt x="60091" y="0"/>
                    <a:pt x="8178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1271573" cy="289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2667509" y="9476138"/>
            <a:ext cx="2245963" cy="646757"/>
          </a:xfrm>
          <a:custGeom>
            <a:avLst/>
            <a:gdLst/>
            <a:ahLst/>
            <a:cxnLst/>
            <a:rect l="l" t="t" r="r" b="b"/>
            <a:pathLst>
              <a:path w="2245963" h="646757">
                <a:moveTo>
                  <a:pt x="0" y="0"/>
                </a:moveTo>
                <a:lnTo>
                  <a:pt x="2245963" y="0"/>
                </a:lnTo>
                <a:lnTo>
                  <a:pt x="2245963" y="646757"/>
                </a:lnTo>
                <a:lnTo>
                  <a:pt x="0" y="646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44343" b="-46624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441321" y="4130049"/>
            <a:ext cx="9405358" cy="2100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975"/>
              </a:lnSpc>
            </a:pPr>
            <a:r>
              <a:rPr lang="en-US" sz="12300" spc="172">
                <a:solidFill>
                  <a:srgbClr val="040506"/>
                </a:solidFill>
                <a:latin typeface="Archivo Black"/>
                <a:ea typeface="Archivo Black"/>
                <a:cs typeface="Archivo Black"/>
                <a:sym typeface="Archivo Black"/>
              </a:rPr>
              <a:t>CRISTO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471449" y="3464745"/>
            <a:ext cx="7345101" cy="893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94"/>
              </a:lnSpc>
            </a:pPr>
            <a:r>
              <a:rPr lang="en-US" sz="5286" spc="74">
                <a:solidFill>
                  <a:srgbClr val="040506"/>
                </a:solidFill>
                <a:latin typeface="Archivo Black"/>
                <a:ea typeface="Archivo Black"/>
                <a:cs typeface="Archivo Black"/>
                <a:sym typeface="Archivo Black"/>
              </a:rPr>
              <a:t>EL REINO DE DIOS: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441321" y="6182437"/>
            <a:ext cx="9497482" cy="441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1"/>
              </a:lnSpc>
            </a:pPr>
            <a:r>
              <a:rPr lang="en-US" sz="2653" b="1" spc="14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REINA SOBRE TODO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45349" y="9556617"/>
            <a:ext cx="1996753" cy="430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0"/>
              </a:lnSpc>
            </a:pPr>
            <a:r>
              <a:rPr lang="en-US" sz="2564" dirty="0">
                <a:solidFill>
                  <a:srgbClr val="2655FE"/>
                </a:solidFill>
                <a:latin typeface="Open Sans"/>
                <a:ea typeface="Open Sans"/>
                <a:cs typeface="Open Sans"/>
                <a:sym typeface="Open Sans"/>
              </a:rPr>
              <a:t>Un </a:t>
            </a:r>
            <a:r>
              <a:rPr lang="en-US" sz="2564" dirty="0" err="1">
                <a:solidFill>
                  <a:srgbClr val="2655FE"/>
                </a:solidFill>
                <a:latin typeface="Open Sans"/>
                <a:ea typeface="Open Sans"/>
                <a:cs typeface="Open Sans"/>
                <a:sym typeface="Open Sans"/>
              </a:rPr>
              <a:t>aporte</a:t>
            </a:r>
            <a:r>
              <a:rPr lang="en-US" sz="2564" dirty="0">
                <a:solidFill>
                  <a:srgbClr val="2655FE"/>
                </a:solidFill>
                <a:latin typeface="Open Sans"/>
                <a:ea typeface="Open Sans"/>
                <a:cs typeface="Open Sans"/>
                <a:sym typeface="Open Sans"/>
              </a:rPr>
              <a:t> de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66" b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57312" y="1028700"/>
            <a:ext cx="15591759" cy="8229600"/>
            <a:chOff x="0" y="0"/>
            <a:chExt cx="4106471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06471" cy="2167467"/>
            </a:xfrm>
            <a:custGeom>
              <a:avLst/>
              <a:gdLst/>
              <a:ahLst/>
              <a:cxnLst/>
              <a:rect l="l" t="t" r="r" b="b"/>
              <a:pathLst>
                <a:path w="4106471" h="2167467">
                  <a:moveTo>
                    <a:pt x="12413" y="0"/>
                  </a:moveTo>
                  <a:lnTo>
                    <a:pt x="4094058" y="0"/>
                  </a:lnTo>
                  <a:cubicBezTo>
                    <a:pt x="4100914" y="0"/>
                    <a:pt x="4106471" y="5558"/>
                    <a:pt x="4106471" y="12413"/>
                  </a:cubicBezTo>
                  <a:lnTo>
                    <a:pt x="4106471" y="2155053"/>
                  </a:lnTo>
                  <a:cubicBezTo>
                    <a:pt x="4106471" y="2158346"/>
                    <a:pt x="4105164" y="2161503"/>
                    <a:pt x="4102836" y="2163831"/>
                  </a:cubicBezTo>
                  <a:cubicBezTo>
                    <a:pt x="4100507" y="2166159"/>
                    <a:pt x="4097350" y="2167467"/>
                    <a:pt x="4094058" y="2167467"/>
                  </a:cubicBezTo>
                  <a:lnTo>
                    <a:pt x="12413" y="2167467"/>
                  </a:lnTo>
                  <a:cubicBezTo>
                    <a:pt x="9121" y="2167467"/>
                    <a:pt x="5964" y="2166159"/>
                    <a:pt x="3636" y="2163831"/>
                  </a:cubicBezTo>
                  <a:cubicBezTo>
                    <a:pt x="1308" y="2161503"/>
                    <a:pt x="0" y="2158346"/>
                    <a:pt x="0" y="2155053"/>
                  </a:cubicBezTo>
                  <a:lnTo>
                    <a:pt x="0" y="12413"/>
                  </a:lnTo>
                  <a:cubicBezTo>
                    <a:pt x="0" y="9121"/>
                    <a:pt x="1308" y="5964"/>
                    <a:pt x="3636" y="3636"/>
                  </a:cubicBezTo>
                  <a:cubicBezTo>
                    <a:pt x="5964" y="1308"/>
                    <a:pt x="9121" y="0"/>
                    <a:pt x="12413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106471" cy="21865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495914" y="3603602"/>
            <a:ext cx="3090499" cy="4784036"/>
            <a:chOff x="0" y="0"/>
            <a:chExt cx="4120665" cy="6378715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4114800" cy="6378715"/>
              <a:chOff x="0" y="0"/>
              <a:chExt cx="812800" cy="125999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125999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259993">
                    <a:moveTo>
                      <a:pt x="50173" y="0"/>
                    </a:moveTo>
                    <a:lnTo>
                      <a:pt x="762627" y="0"/>
                    </a:lnTo>
                    <a:cubicBezTo>
                      <a:pt x="775934" y="0"/>
                      <a:pt x="788695" y="5286"/>
                      <a:pt x="798105" y="14695"/>
                    </a:cubicBezTo>
                    <a:cubicBezTo>
                      <a:pt x="807514" y="24105"/>
                      <a:pt x="812800" y="36866"/>
                      <a:pt x="812800" y="50173"/>
                    </a:cubicBezTo>
                    <a:lnTo>
                      <a:pt x="812800" y="1209820"/>
                    </a:lnTo>
                    <a:cubicBezTo>
                      <a:pt x="812800" y="1223127"/>
                      <a:pt x="807514" y="1235889"/>
                      <a:pt x="798105" y="1245298"/>
                    </a:cubicBezTo>
                    <a:cubicBezTo>
                      <a:pt x="788695" y="1254707"/>
                      <a:pt x="775934" y="1259993"/>
                      <a:pt x="762627" y="1259993"/>
                    </a:cubicBezTo>
                    <a:lnTo>
                      <a:pt x="50173" y="1259993"/>
                    </a:lnTo>
                    <a:cubicBezTo>
                      <a:pt x="36866" y="1259993"/>
                      <a:pt x="24105" y="1254707"/>
                      <a:pt x="14695" y="1245298"/>
                    </a:cubicBezTo>
                    <a:cubicBezTo>
                      <a:pt x="5286" y="1235889"/>
                      <a:pt x="0" y="1223127"/>
                      <a:pt x="0" y="1209820"/>
                    </a:cubicBezTo>
                    <a:lnTo>
                      <a:pt x="0" y="50173"/>
                    </a:lnTo>
                    <a:cubicBezTo>
                      <a:pt x="0" y="36866"/>
                      <a:pt x="5286" y="24105"/>
                      <a:pt x="14695" y="14695"/>
                    </a:cubicBezTo>
                    <a:cubicBezTo>
                      <a:pt x="24105" y="5286"/>
                      <a:pt x="36866" y="0"/>
                      <a:pt x="50173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571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19050"/>
                <a:ext cx="812800" cy="12790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9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5865" y="1637621"/>
              <a:ext cx="4114800" cy="1170737"/>
              <a:chOff x="0" y="0"/>
              <a:chExt cx="812800" cy="231257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2312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31257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231257"/>
                    </a:lnTo>
                    <a:lnTo>
                      <a:pt x="0" y="23125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19050"/>
                <a:ext cx="812800" cy="2503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9"/>
                  </a:lnSpc>
                </a:pPr>
                <a:r>
                  <a:rPr lang="en-US" sz="2199" b="1">
                    <a:solidFill>
                      <a:srgbClr val="FFFFFF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Familia </a:t>
                </a:r>
              </a:p>
              <a:p>
                <a:pPr algn="ctr">
                  <a:lnSpc>
                    <a:spcPts val="2859"/>
                  </a:lnSpc>
                </a:pPr>
                <a:r>
                  <a:rPr lang="en-US" sz="2199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Colosenses 3:18-21</a:t>
                </a:r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850863" y="249098"/>
              <a:ext cx="2304602" cy="1388523"/>
            </a:xfrm>
            <a:custGeom>
              <a:avLst/>
              <a:gdLst/>
              <a:ahLst/>
              <a:cxnLst/>
              <a:rect l="l" t="t" r="r" b="b"/>
              <a:pathLst>
                <a:path w="2304602" h="1388523">
                  <a:moveTo>
                    <a:pt x="0" y="0"/>
                  </a:moveTo>
                  <a:lnTo>
                    <a:pt x="2304602" y="0"/>
                  </a:lnTo>
                  <a:lnTo>
                    <a:pt x="2304602" y="1388523"/>
                  </a:lnTo>
                  <a:lnTo>
                    <a:pt x="0" y="1388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192397" y="3027968"/>
              <a:ext cx="3741736" cy="3335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507"/>
                </a:lnSpc>
                <a:spcBef>
                  <a:spcPct val="0"/>
                </a:spcBef>
              </a:pPr>
              <a:r>
                <a:rPr lang="en-US" sz="1817" spc="178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“Esposas, respeten a sus esposos... Esposos, amen a sus esposas... Hijos, obedezcan a sus padres... Padres, no hagan enojar a sus hijos.”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935190" y="3603602"/>
            <a:ext cx="3090499" cy="4784036"/>
            <a:chOff x="0" y="0"/>
            <a:chExt cx="4120665" cy="6378715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4114800" cy="6378715"/>
              <a:chOff x="0" y="0"/>
              <a:chExt cx="812800" cy="1259993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125999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259993">
                    <a:moveTo>
                      <a:pt x="50173" y="0"/>
                    </a:moveTo>
                    <a:lnTo>
                      <a:pt x="762627" y="0"/>
                    </a:lnTo>
                    <a:cubicBezTo>
                      <a:pt x="775934" y="0"/>
                      <a:pt x="788695" y="5286"/>
                      <a:pt x="798105" y="14695"/>
                    </a:cubicBezTo>
                    <a:cubicBezTo>
                      <a:pt x="807514" y="24105"/>
                      <a:pt x="812800" y="36866"/>
                      <a:pt x="812800" y="50173"/>
                    </a:cubicBezTo>
                    <a:lnTo>
                      <a:pt x="812800" y="1209820"/>
                    </a:lnTo>
                    <a:cubicBezTo>
                      <a:pt x="812800" y="1223127"/>
                      <a:pt x="807514" y="1235889"/>
                      <a:pt x="798105" y="1245298"/>
                    </a:cubicBezTo>
                    <a:cubicBezTo>
                      <a:pt x="788695" y="1254707"/>
                      <a:pt x="775934" y="1259993"/>
                      <a:pt x="762627" y="1259993"/>
                    </a:cubicBezTo>
                    <a:lnTo>
                      <a:pt x="50173" y="1259993"/>
                    </a:lnTo>
                    <a:cubicBezTo>
                      <a:pt x="36866" y="1259993"/>
                      <a:pt x="24105" y="1254707"/>
                      <a:pt x="14695" y="1245298"/>
                    </a:cubicBezTo>
                    <a:cubicBezTo>
                      <a:pt x="5286" y="1235889"/>
                      <a:pt x="0" y="1223127"/>
                      <a:pt x="0" y="1209820"/>
                    </a:cubicBezTo>
                    <a:lnTo>
                      <a:pt x="0" y="50173"/>
                    </a:lnTo>
                    <a:cubicBezTo>
                      <a:pt x="0" y="36866"/>
                      <a:pt x="5286" y="24105"/>
                      <a:pt x="14695" y="14695"/>
                    </a:cubicBezTo>
                    <a:cubicBezTo>
                      <a:pt x="24105" y="5286"/>
                      <a:pt x="36866" y="0"/>
                      <a:pt x="50173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571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19050"/>
                <a:ext cx="812800" cy="12790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5865" y="1637621"/>
              <a:ext cx="4114800" cy="1170737"/>
              <a:chOff x="0" y="0"/>
              <a:chExt cx="812800" cy="231257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2312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31257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231257"/>
                    </a:lnTo>
                    <a:lnTo>
                      <a:pt x="0" y="23125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19050"/>
                <a:ext cx="812800" cy="2503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9"/>
                  </a:lnSpc>
                </a:pPr>
                <a:r>
                  <a:rPr lang="en-US" sz="2199" b="1">
                    <a:solidFill>
                      <a:srgbClr val="FFFFFF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Iglesia</a:t>
                </a:r>
              </a:p>
              <a:p>
                <a:pPr algn="ctr">
                  <a:lnSpc>
                    <a:spcPts val="2859"/>
                  </a:lnSpc>
                </a:pPr>
                <a:r>
                  <a:rPr lang="en-US" sz="2199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Efesios 4:15-16</a:t>
                </a: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92397" y="3027968"/>
              <a:ext cx="3741736" cy="3091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645"/>
                </a:lnSpc>
                <a:spcBef>
                  <a:spcPct val="0"/>
                </a:spcBef>
              </a:pPr>
              <a:r>
                <a:rPr lang="en-US" sz="1917" spc="187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“Cristo es la cabeza, y todo el cuerpo (la iglesia) crece unido cuando cada parte hace bien su trabajo.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6654630" y="3603602"/>
            <a:ext cx="1334439" cy="1137609"/>
          </a:xfrm>
          <a:custGeom>
            <a:avLst/>
            <a:gdLst/>
            <a:ahLst/>
            <a:cxnLst/>
            <a:rect l="l" t="t" r="r" b="b"/>
            <a:pathLst>
              <a:path w="1334439" h="1137609">
                <a:moveTo>
                  <a:pt x="0" y="0"/>
                </a:moveTo>
                <a:lnTo>
                  <a:pt x="1334439" y="0"/>
                </a:lnTo>
                <a:lnTo>
                  <a:pt x="1334439" y="1137609"/>
                </a:lnTo>
                <a:lnTo>
                  <a:pt x="0" y="11376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9153192" y="3603602"/>
            <a:ext cx="3090499" cy="4784036"/>
            <a:chOff x="0" y="0"/>
            <a:chExt cx="4120665" cy="6378715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4114800" cy="6378715"/>
              <a:chOff x="0" y="0"/>
              <a:chExt cx="812800" cy="1259993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125999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259993">
                    <a:moveTo>
                      <a:pt x="50173" y="0"/>
                    </a:moveTo>
                    <a:lnTo>
                      <a:pt x="762627" y="0"/>
                    </a:lnTo>
                    <a:cubicBezTo>
                      <a:pt x="775934" y="0"/>
                      <a:pt x="788695" y="5286"/>
                      <a:pt x="798105" y="14695"/>
                    </a:cubicBezTo>
                    <a:cubicBezTo>
                      <a:pt x="807514" y="24105"/>
                      <a:pt x="812800" y="36866"/>
                      <a:pt x="812800" y="50173"/>
                    </a:cubicBezTo>
                    <a:lnTo>
                      <a:pt x="812800" y="1209820"/>
                    </a:lnTo>
                    <a:cubicBezTo>
                      <a:pt x="812800" y="1223127"/>
                      <a:pt x="807514" y="1235889"/>
                      <a:pt x="798105" y="1245298"/>
                    </a:cubicBezTo>
                    <a:cubicBezTo>
                      <a:pt x="788695" y="1254707"/>
                      <a:pt x="775934" y="1259993"/>
                      <a:pt x="762627" y="1259993"/>
                    </a:cubicBezTo>
                    <a:lnTo>
                      <a:pt x="50173" y="1259993"/>
                    </a:lnTo>
                    <a:cubicBezTo>
                      <a:pt x="36866" y="1259993"/>
                      <a:pt x="24105" y="1254707"/>
                      <a:pt x="14695" y="1245298"/>
                    </a:cubicBezTo>
                    <a:cubicBezTo>
                      <a:pt x="5286" y="1235889"/>
                      <a:pt x="0" y="1223127"/>
                      <a:pt x="0" y="1209820"/>
                    </a:cubicBezTo>
                    <a:lnTo>
                      <a:pt x="0" y="50173"/>
                    </a:lnTo>
                    <a:cubicBezTo>
                      <a:pt x="0" y="36866"/>
                      <a:pt x="5286" y="24105"/>
                      <a:pt x="14695" y="14695"/>
                    </a:cubicBezTo>
                    <a:cubicBezTo>
                      <a:pt x="24105" y="5286"/>
                      <a:pt x="36866" y="0"/>
                      <a:pt x="50173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571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19050"/>
                <a:ext cx="812800" cy="12790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9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5865" y="1637621"/>
              <a:ext cx="4114800" cy="1170737"/>
              <a:chOff x="0" y="0"/>
              <a:chExt cx="812800" cy="231257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2312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31257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231257"/>
                    </a:lnTo>
                    <a:lnTo>
                      <a:pt x="0" y="23125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19050"/>
                <a:ext cx="812800" cy="2503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9"/>
                  </a:lnSpc>
                </a:pPr>
                <a:r>
                  <a:rPr lang="en-US" sz="2199" b="1">
                    <a:solidFill>
                      <a:srgbClr val="FFFFFF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Sociedad</a:t>
                </a:r>
              </a:p>
              <a:p>
                <a:pPr algn="ctr">
                  <a:lnSpc>
                    <a:spcPts val="2859"/>
                  </a:lnSpc>
                </a:pPr>
                <a:r>
                  <a:rPr lang="en-US" sz="2199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Mateo 22:37-39 </a:t>
                </a:r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192397" y="3027968"/>
              <a:ext cx="3741736" cy="28691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21"/>
                </a:lnSpc>
                <a:spcBef>
                  <a:spcPct val="0"/>
                </a:spcBef>
              </a:pPr>
              <a:r>
                <a:rPr lang="en-US" sz="2117" spc="207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“Ama al Señor tu Dios con todo tu corazón... </a:t>
              </a:r>
              <a:r>
                <a:rPr lang="en-US" sz="2117" b="1" spc="207">
                  <a:solidFill>
                    <a:srgbClr val="231F2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y ama a tu prójimo como a ti mismo.</a:t>
              </a:r>
              <a:r>
                <a:rPr lang="en-US" sz="2117" spc="207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”</a:t>
              </a:r>
            </a:p>
          </p:txBody>
        </p:sp>
      </p:grpSp>
      <p:sp>
        <p:nvSpPr>
          <p:cNvPr id="32" name="Freeform 32"/>
          <p:cNvSpPr/>
          <p:nvPr/>
        </p:nvSpPr>
        <p:spPr>
          <a:xfrm>
            <a:off x="10092489" y="3654904"/>
            <a:ext cx="1193743" cy="1086306"/>
          </a:xfrm>
          <a:custGeom>
            <a:avLst/>
            <a:gdLst/>
            <a:ahLst/>
            <a:cxnLst/>
            <a:rect l="l" t="t" r="r" b="b"/>
            <a:pathLst>
              <a:path w="1193743" h="1086306">
                <a:moveTo>
                  <a:pt x="0" y="0"/>
                </a:moveTo>
                <a:lnTo>
                  <a:pt x="1193743" y="0"/>
                </a:lnTo>
                <a:lnTo>
                  <a:pt x="1193743" y="1086307"/>
                </a:lnTo>
                <a:lnTo>
                  <a:pt x="0" y="10863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33" name="Group 33"/>
          <p:cNvGrpSpPr/>
          <p:nvPr/>
        </p:nvGrpSpPr>
        <p:grpSpPr>
          <a:xfrm>
            <a:off x="12367516" y="3645379"/>
            <a:ext cx="3090499" cy="4784036"/>
            <a:chOff x="0" y="0"/>
            <a:chExt cx="4120665" cy="6378715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4114800" cy="6378715"/>
              <a:chOff x="0" y="0"/>
              <a:chExt cx="812800" cy="1259993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125999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259993">
                    <a:moveTo>
                      <a:pt x="50173" y="0"/>
                    </a:moveTo>
                    <a:lnTo>
                      <a:pt x="762627" y="0"/>
                    </a:lnTo>
                    <a:cubicBezTo>
                      <a:pt x="775934" y="0"/>
                      <a:pt x="788695" y="5286"/>
                      <a:pt x="798105" y="14695"/>
                    </a:cubicBezTo>
                    <a:cubicBezTo>
                      <a:pt x="807514" y="24105"/>
                      <a:pt x="812800" y="36866"/>
                      <a:pt x="812800" y="50173"/>
                    </a:cubicBezTo>
                    <a:lnTo>
                      <a:pt x="812800" y="1209820"/>
                    </a:lnTo>
                    <a:cubicBezTo>
                      <a:pt x="812800" y="1223127"/>
                      <a:pt x="807514" y="1235889"/>
                      <a:pt x="798105" y="1245298"/>
                    </a:cubicBezTo>
                    <a:cubicBezTo>
                      <a:pt x="788695" y="1254707"/>
                      <a:pt x="775934" y="1259993"/>
                      <a:pt x="762627" y="1259993"/>
                    </a:cubicBezTo>
                    <a:lnTo>
                      <a:pt x="50173" y="1259993"/>
                    </a:lnTo>
                    <a:cubicBezTo>
                      <a:pt x="36866" y="1259993"/>
                      <a:pt x="24105" y="1254707"/>
                      <a:pt x="14695" y="1245298"/>
                    </a:cubicBezTo>
                    <a:cubicBezTo>
                      <a:pt x="5286" y="1235889"/>
                      <a:pt x="0" y="1223127"/>
                      <a:pt x="0" y="1209820"/>
                    </a:cubicBezTo>
                    <a:lnTo>
                      <a:pt x="0" y="50173"/>
                    </a:lnTo>
                    <a:cubicBezTo>
                      <a:pt x="0" y="36866"/>
                      <a:pt x="5286" y="24105"/>
                      <a:pt x="14695" y="14695"/>
                    </a:cubicBezTo>
                    <a:cubicBezTo>
                      <a:pt x="24105" y="5286"/>
                      <a:pt x="36866" y="0"/>
                      <a:pt x="50173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571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19050"/>
                <a:ext cx="812800" cy="12790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9"/>
                  </a:lnSpc>
                </a:pPr>
                <a:endParaRPr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>
              <a:off x="5865" y="1637621"/>
              <a:ext cx="4114800" cy="1170737"/>
              <a:chOff x="0" y="0"/>
              <a:chExt cx="812800" cy="231257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812800" cy="2312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31257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231257"/>
                    </a:lnTo>
                    <a:lnTo>
                      <a:pt x="0" y="23125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19050"/>
                <a:ext cx="812800" cy="2503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9"/>
                  </a:lnSpc>
                </a:pPr>
                <a:r>
                  <a:rPr lang="en-US" sz="2199" b="1">
                    <a:solidFill>
                      <a:srgbClr val="FFFFFF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Vida personal </a:t>
                </a:r>
                <a:r>
                  <a:rPr lang="en-US" sz="2199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Gálatas 2:20 </a:t>
                </a:r>
              </a:p>
            </p:txBody>
          </p:sp>
        </p:grpSp>
        <p:sp>
          <p:nvSpPr>
            <p:cNvPr id="40" name="TextBox 40"/>
            <p:cNvSpPr txBox="1"/>
            <p:nvPr/>
          </p:nvSpPr>
          <p:spPr>
            <a:xfrm>
              <a:off x="192397" y="3027968"/>
              <a:ext cx="3741736" cy="14213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21"/>
                </a:lnSpc>
                <a:spcBef>
                  <a:spcPct val="0"/>
                </a:spcBef>
              </a:pPr>
              <a:r>
                <a:rPr lang="en-US" sz="2117" spc="207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“Ya no vivo yo, sino que Cristo vive en mí.”</a:t>
              </a:r>
            </a:p>
          </p:txBody>
        </p:sp>
      </p:grpSp>
      <p:sp>
        <p:nvSpPr>
          <p:cNvPr id="41" name="Freeform 41"/>
          <p:cNvSpPr/>
          <p:nvPr/>
        </p:nvSpPr>
        <p:spPr>
          <a:xfrm>
            <a:off x="13405741" y="3666069"/>
            <a:ext cx="603807" cy="1063978"/>
          </a:xfrm>
          <a:custGeom>
            <a:avLst/>
            <a:gdLst/>
            <a:ahLst/>
            <a:cxnLst/>
            <a:rect l="l" t="t" r="r" b="b"/>
            <a:pathLst>
              <a:path w="603807" h="1063978">
                <a:moveTo>
                  <a:pt x="0" y="0"/>
                </a:moveTo>
                <a:lnTo>
                  <a:pt x="603807" y="0"/>
                </a:lnTo>
                <a:lnTo>
                  <a:pt x="603807" y="1063978"/>
                </a:lnTo>
                <a:lnTo>
                  <a:pt x="0" y="10639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2" name="TextBox 42"/>
          <p:cNvSpPr txBox="1"/>
          <p:nvPr/>
        </p:nvSpPr>
        <p:spPr>
          <a:xfrm>
            <a:off x="3690980" y="1094334"/>
            <a:ext cx="10906040" cy="1644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48"/>
              </a:lnSpc>
              <a:spcBef>
                <a:spcPct val="0"/>
              </a:spcBef>
            </a:pPr>
            <a:r>
              <a:rPr lang="en-US" sz="4745" spc="37">
                <a:solidFill>
                  <a:srgbClr val="010101"/>
                </a:solidFill>
                <a:latin typeface="Archivo Black"/>
                <a:ea typeface="Archivo Black"/>
                <a:cs typeface="Archivo Black"/>
                <a:sym typeface="Archivo Black"/>
              </a:rPr>
              <a:t>EJEMPLOS BÍB</a:t>
            </a:r>
            <a:r>
              <a:rPr lang="en-US" sz="4745" u="none" strike="noStrike" spc="37">
                <a:solidFill>
                  <a:srgbClr val="010101"/>
                </a:solidFill>
                <a:latin typeface="Archivo Black"/>
                <a:ea typeface="Archivo Black"/>
                <a:cs typeface="Archivo Black"/>
                <a:sym typeface="Archivo Black"/>
              </a:rPr>
              <a:t>LICOS DE LA AUTORIDAD DE CRISTO</a:t>
            </a:r>
          </a:p>
        </p:txBody>
      </p:sp>
      <p:sp>
        <p:nvSpPr>
          <p:cNvPr id="44" name="Freeform 44"/>
          <p:cNvSpPr/>
          <p:nvPr/>
        </p:nvSpPr>
        <p:spPr>
          <a:xfrm>
            <a:off x="498890" y="343514"/>
            <a:ext cx="1312132" cy="1370373"/>
          </a:xfrm>
          <a:custGeom>
            <a:avLst/>
            <a:gdLst/>
            <a:ahLst/>
            <a:cxnLst/>
            <a:rect l="l" t="t" r="r" b="b"/>
            <a:pathLst>
              <a:path w="1312132" h="1370373">
                <a:moveTo>
                  <a:pt x="0" y="0"/>
                </a:moveTo>
                <a:lnTo>
                  <a:pt x="1312132" y="0"/>
                </a:lnTo>
                <a:lnTo>
                  <a:pt x="1312132" y="1370372"/>
                </a:lnTo>
                <a:lnTo>
                  <a:pt x="0" y="13703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5" name="TextBox 23">
            <a:extLst>
              <a:ext uri="{FF2B5EF4-FFF2-40B4-BE49-F238E27FC236}">
                <a16:creationId xmlns:a16="http://schemas.microsoft.com/office/drawing/2014/main" id="{99BF480C-6A47-DF27-4436-BC269E809DE7}"/>
              </a:ext>
            </a:extLst>
          </p:cNvPr>
          <p:cNvSpPr txBox="1"/>
          <p:nvPr/>
        </p:nvSpPr>
        <p:spPr>
          <a:xfrm rot="19722176">
            <a:off x="681351" y="1399670"/>
            <a:ext cx="3391273" cy="1508760"/>
          </a:xfrm>
          <a:prstGeom prst="downArrowCallout">
            <a:avLst>
              <a:gd name="adj1" fmla="val 34128"/>
              <a:gd name="adj2" fmla="val 31861"/>
              <a:gd name="adj3" fmla="val 31457"/>
              <a:gd name="adj4" fmla="val 64977"/>
            </a:avLst>
          </a:prstGeom>
          <a:solidFill>
            <a:srgbClr val="00B050"/>
          </a:solidFill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ACTIVIDAD</a:t>
            </a:r>
            <a:r>
              <a:rPr lang="en-US" sz="3200" dirty="0">
                <a:solidFill>
                  <a:srgbClr val="E0FECA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</a:p>
          <a:p>
            <a:pPr algn="ctr"/>
            <a:r>
              <a:rPr lang="en-US" sz="3200" dirty="0">
                <a:solidFill>
                  <a:srgbClr val="E0FECA"/>
                </a:solidFill>
                <a:latin typeface="Oswald"/>
                <a:ea typeface="Oswald"/>
                <a:cs typeface="Oswald"/>
                <a:sym typeface="Oswald"/>
              </a:rPr>
              <a:t>GRUPAL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21209" y="3613077"/>
            <a:ext cx="10988021" cy="2828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37"/>
              </a:lnSpc>
            </a:pPr>
            <a:r>
              <a:rPr lang="en-US" sz="13596" b="1" spc="-679">
                <a:solidFill>
                  <a:srgbClr val="8B61C2"/>
                </a:solidFill>
                <a:latin typeface="TT Ramillas Heavy"/>
                <a:ea typeface="TT Ramillas Heavy"/>
                <a:cs typeface="TT Ramillas Heavy"/>
                <a:sym typeface="TT Ramillas Heavy"/>
              </a:rPr>
              <a:t>¿Qué es un</a:t>
            </a:r>
          </a:p>
          <a:p>
            <a:pPr algn="ctr">
              <a:lnSpc>
                <a:spcPts val="9812"/>
              </a:lnSpc>
            </a:pPr>
            <a:r>
              <a:rPr lang="en-US" sz="10902" i="1" spc="-327">
                <a:solidFill>
                  <a:srgbClr val="18375D"/>
                </a:solidFill>
                <a:latin typeface="TT Ramillas Italics"/>
                <a:ea typeface="TT Ramillas Italics"/>
                <a:cs typeface="TT Ramillas Italics"/>
                <a:sym typeface="TT Ramillas Italics"/>
              </a:rPr>
              <a:t>principio?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013836" y="1028700"/>
            <a:ext cx="19354610" cy="2258023"/>
            <a:chOff x="0" y="0"/>
            <a:chExt cx="1876002" cy="2188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76002" cy="218865"/>
            </a:xfrm>
            <a:custGeom>
              <a:avLst/>
              <a:gdLst/>
              <a:ahLst/>
              <a:cxnLst/>
              <a:rect l="l" t="t" r="r" b="b"/>
              <a:pathLst>
                <a:path w="1876002" h="218865">
                  <a:moveTo>
                    <a:pt x="1672802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876002" y="218865"/>
                  </a:lnTo>
                  <a:lnTo>
                    <a:pt x="1672802" y="0"/>
                  </a:lnTo>
                  <a:close/>
                </a:path>
              </a:pathLst>
            </a:custGeom>
            <a:solidFill>
              <a:srgbClr val="010101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01600" y="-19050"/>
              <a:ext cx="1672802" cy="237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195716" y="3767100"/>
            <a:ext cx="3314591" cy="3314591"/>
            <a:chOff x="0" y="0"/>
            <a:chExt cx="4872604" cy="48726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72609" cy="4872609"/>
            </a:xfrm>
            <a:custGeom>
              <a:avLst/>
              <a:gdLst/>
              <a:ahLst/>
              <a:cxnLst/>
              <a:rect l="l" t="t" r="r" b="b"/>
              <a:pathLst>
                <a:path w="4872609" h="4872609">
                  <a:moveTo>
                    <a:pt x="1061593" y="2436241"/>
                  </a:moveTo>
                  <a:cubicBezTo>
                    <a:pt x="1061593" y="1687957"/>
                    <a:pt x="1688084" y="1061466"/>
                    <a:pt x="2436368" y="1061466"/>
                  </a:cubicBezTo>
                  <a:cubicBezTo>
                    <a:pt x="3202051" y="1061466"/>
                    <a:pt x="3811143" y="1687957"/>
                    <a:pt x="3811143" y="2436241"/>
                  </a:cubicBezTo>
                  <a:cubicBezTo>
                    <a:pt x="3811143" y="3201924"/>
                    <a:pt x="3202051" y="3811016"/>
                    <a:pt x="2436368" y="3811016"/>
                  </a:cubicBezTo>
                  <a:cubicBezTo>
                    <a:pt x="2436368" y="4872609"/>
                    <a:pt x="2436368" y="4872609"/>
                    <a:pt x="2436368" y="4872609"/>
                  </a:cubicBezTo>
                  <a:cubicBezTo>
                    <a:pt x="3776345" y="4872609"/>
                    <a:pt x="4872609" y="3776218"/>
                    <a:pt x="4872609" y="2436368"/>
                  </a:cubicBezTo>
                  <a:cubicBezTo>
                    <a:pt x="4872609" y="1096518"/>
                    <a:pt x="3776218" y="0"/>
                    <a:pt x="2436241" y="0"/>
                  </a:cubicBezTo>
                  <a:cubicBezTo>
                    <a:pt x="1096264" y="0"/>
                    <a:pt x="0" y="1096391"/>
                    <a:pt x="0" y="2436241"/>
                  </a:cubicBezTo>
                  <a:lnTo>
                    <a:pt x="1061593" y="2436241"/>
                  </a:lnTo>
                  <a:close/>
                </a:path>
              </a:pathLst>
            </a:custGeom>
            <a:solidFill>
              <a:srgbClr val="000000">
                <a:alpha val="16863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1603321" y="3790517"/>
            <a:ext cx="3314591" cy="3326378"/>
            <a:chOff x="0" y="0"/>
            <a:chExt cx="4872604" cy="488993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72609" cy="4889881"/>
            </a:xfrm>
            <a:custGeom>
              <a:avLst/>
              <a:gdLst/>
              <a:ahLst/>
              <a:cxnLst/>
              <a:rect l="l" t="t" r="r" b="b"/>
              <a:pathLst>
                <a:path w="4872609" h="4889881">
                  <a:moveTo>
                    <a:pt x="3811016" y="2453640"/>
                  </a:moveTo>
                  <a:cubicBezTo>
                    <a:pt x="3811016" y="3201924"/>
                    <a:pt x="3201924" y="3828415"/>
                    <a:pt x="2436241" y="3828415"/>
                  </a:cubicBezTo>
                  <a:cubicBezTo>
                    <a:pt x="1687957" y="3828415"/>
                    <a:pt x="1061466" y="3201924"/>
                    <a:pt x="1061466" y="2453640"/>
                  </a:cubicBezTo>
                  <a:cubicBezTo>
                    <a:pt x="1061466" y="1687957"/>
                    <a:pt x="1687957" y="1078865"/>
                    <a:pt x="2436241" y="1078865"/>
                  </a:cubicBezTo>
                  <a:cubicBezTo>
                    <a:pt x="2436241" y="0"/>
                    <a:pt x="2436241" y="0"/>
                    <a:pt x="2436241" y="0"/>
                  </a:cubicBezTo>
                  <a:cubicBezTo>
                    <a:pt x="1096391" y="0"/>
                    <a:pt x="0" y="1096264"/>
                    <a:pt x="0" y="2453640"/>
                  </a:cubicBezTo>
                  <a:cubicBezTo>
                    <a:pt x="0" y="3793617"/>
                    <a:pt x="1096391" y="4889881"/>
                    <a:pt x="2436241" y="4889881"/>
                  </a:cubicBezTo>
                  <a:cubicBezTo>
                    <a:pt x="3776091" y="4889881"/>
                    <a:pt x="4872609" y="3793617"/>
                    <a:pt x="4872609" y="2453640"/>
                  </a:cubicBezTo>
                  <a:lnTo>
                    <a:pt x="3811016" y="2453640"/>
                  </a:lnTo>
                  <a:close/>
                </a:path>
              </a:pathLst>
            </a:custGeom>
            <a:solidFill>
              <a:srgbClr val="000000">
                <a:alpha val="16863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4170822" y="6360858"/>
            <a:ext cx="3314591" cy="3315573"/>
            <a:chOff x="0" y="0"/>
            <a:chExt cx="4872604" cy="487404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72482" cy="4874006"/>
            </a:xfrm>
            <a:custGeom>
              <a:avLst/>
              <a:gdLst/>
              <a:ahLst/>
              <a:cxnLst/>
              <a:rect l="l" t="t" r="r" b="b"/>
              <a:pathLst>
                <a:path w="4872482" h="4874006">
                  <a:moveTo>
                    <a:pt x="3811016" y="2437003"/>
                  </a:moveTo>
                  <a:cubicBezTo>
                    <a:pt x="3811016" y="3202940"/>
                    <a:pt x="3201924" y="3812159"/>
                    <a:pt x="2436241" y="3812159"/>
                  </a:cubicBezTo>
                  <a:cubicBezTo>
                    <a:pt x="1687957" y="3812159"/>
                    <a:pt x="1061466" y="3202940"/>
                    <a:pt x="1061466" y="2437003"/>
                  </a:cubicBezTo>
                  <a:cubicBezTo>
                    <a:pt x="1061466" y="1688465"/>
                    <a:pt x="1687957" y="1061847"/>
                    <a:pt x="2436241" y="1061847"/>
                  </a:cubicBezTo>
                  <a:cubicBezTo>
                    <a:pt x="2436241" y="0"/>
                    <a:pt x="2436241" y="0"/>
                    <a:pt x="2436241" y="0"/>
                  </a:cubicBezTo>
                  <a:cubicBezTo>
                    <a:pt x="1096391" y="0"/>
                    <a:pt x="0" y="1096645"/>
                    <a:pt x="0" y="2437003"/>
                  </a:cubicBezTo>
                  <a:cubicBezTo>
                    <a:pt x="0" y="3777361"/>
                    <a:pt x="1096391" y="4874006"/>
                    <a:pt x="2436241" y="4874006"/>
                  </a:cubicBezTo>
                  <a:cubicBezTo>
                    <a:pt x="3776091" y="4874006"/>
                    <a:pt x="4872482" y="3777361"/>
                    <a:pt x="4872482" y="2437003"/>
                  </a:cubicBezTo>
                  <a:lnTo>
                    <a:pt x="3811016" y="2437003"/>
                  </a:lnTo>
                  <a:close/>
                </a:path>
              </a:pathLst>
            </a:custGeom>
            <a:solidFill>
              <a:srgbClr val="000000">
                <a:alpha val="16863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2500411" y="4641074"/>
            <a:ext cx="1520413" cy="152041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091773" y="7268075"/>
            <a:ext cx="1522475" cy="1522475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5069690" y="4641074"/>
            <a:ext cx="1566642" cy="156664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2757490" y="4921023"/>
            <a:ext cx="1006253" cy="960515"/>
          </a:xfrm>
          <a:custGeom>
            <a:avLst/>
            <a:gdLst/>
            <a:ahLst/>
            <a:cxnLst/>
            <a:rect l="l" t="t" r="r" b="b"/>
            <a:pathLst>
              <a:path w="1006253" h="960515">
                <a:moveTo>
                  <a:pt x="0" y="0"/>
                </a:moveTo>
                <a:lnTo>
                  <a:pt x="1006253" y="0"/>
                </a:lnTo>
                <a:lnTo>
                  <a:pt x="1006253" y="960514"/>
                </a:lnTo>
                <a:lnTo>
                  <a:pt x="0" y="9605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5401556" y="4929535"/>
            <a:ext cx="902910" cy="916237"/>
          </a:xfrm>
          <a:custGeom>
            <a:avLst/>
            <a:gdLst/>
            <a:ahLst/>
            <a:cxnLst/>
            <a:rect l="l" t="t" r="r" b="b"/>
            <a:pathLst>
              <a:path w="902910" h="916237">
                <a:moveTo>
                  <a:pt x="0" y="0"/>
                </a:moveTo>
                <a:lnTo>
                  <a:pt x="902910" y="0"/>
                </a:lnTo>
                <a:lnTo>
                  <a:pt x="902910" y="916237"/>
                </a:lnTo>
                <a:lnTo>
                  <a:pt x="0" y="9162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663813" y="1725604"/>
            <a:ext cx="11323006" cy="812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48"/>
              </a:lnSpc>
              <a:spcBef>
                <a:spcPct val="0"/>
              </a:spcBef>
            </a:pPr>
            <a:r>
              <a:rPr lang="en-US" sz="4745" spc="37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PRINCIPI</a:t>
            </a:r>
            <a:r>
              <a:rPr lang="en-US" sz="4745" u="none" strike="noStrike" spc="37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OS DEL REINO DE DIOS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916860" y="3148979"/>
            <a:ext cx="5689104" cy="275488"/>
            <a:chOff x="0" y="0"/>
            <a:chExt cx="4519796" cy="21886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519796" cy="218865"/>
            </a:xfrm>
            <a:custGeom>
              <a:avLst/>
              <a:gdLst/>
              <a:ahLst/>
              <a:cxnLst/>
              <a:rect l="l" t="t" r="r" b="b"/>
              <a:pathLst>
                <a:path w="4519796" h="218865">
                  <a:moveTo>
                    <a:pt x="4316596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4519796" y="218865"/>
                  </a:lnTo>
                  <a:lnTo>
                    <a:pt x="4316596" y="0"/>
                  </a:lnTo>
                  <a:close/>
                </a:path>
              </a:pathLst>
            </a:custGeom>
            <a:solidFill>
              <a:srgbClr val="727070"/>
            </a:solidFill>
            <a:ln cap="sq">
              <a:noFill/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101600" y="-19050"/>
              <a:ext cx="4316596" cy="237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2085550" y="-131220"/>
            <a:ext cx="9534019" cy="1112295"/>
            <a:chOff x="0" y="0"/>
            <a:chExt cx="1876002" cy="21886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876002" cy="218865"/>
            </a:xfrm>
            <a:custGeom>
              <a:avLst/>
              <a:gdLst/>
              <a:ahLst/>
              <a:cxnLst/>
              <a:rect l="l" t="t" r="r" b="b"/>
              <a:pathLst>
                <a:path w="1876002" h="218865">
                  <a:moveTo>
                    <a:pt x="1672802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876002" y="218865"/>
                  </a:lnTo>
                  <a:lnTo>
                    <a:pt x="1672802" y="0"/>
                  </a:lnTo>
                  <a:close/>
                </a:path>
              </a:pathLst>
            </a:custGeom>
            <a:solidFill>
              <a:srgbClr val="363636"/>
            </a:solidFill>
            <a:ln cap="sq">
              <a:noFill/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101600" y="-19050"/>
              <a:ext cx="1672802" cy="237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0" name="AutoShape 30"/>
          <p:cNvSpPr/>
          <p:nvPr/>
        </p:nvSpPr>
        <p:spPr>
          <a:xfrm>
            <a:off x="-715490" y="962025"/>
            <a:ext cx="12921291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1" name="Freeform 31"/>
          <p:cNvSpPr/>
          <p:nvPr/>
        </p:nvSpPr>
        <p:spPr>
          <a:xfrm>
            <a:off x="15401556" y="7556365"/>
            <a:ext cx="902910" cy="902910"/>
          </a:xfrm>
          <a:custGeom>
            <a:avLst/>
            <a:gdLst/>
            <a:ahLst/>
            <a:cxnLst/>
            <a:rect l="l" t="t" r="r" b="b"/>
            <a:pathLst>
              <a:path w="902910" h="902910">
                <a:moveTo>
                  <a:pt x="0" y="0"/>
                </a:moveTo>
                <a:lnTo>
                  <a:pt x="902910" y="0"/>
                </a:lnTo>
                <a:lnTo>
                  <a:pt x="902910" y="902910"/>
                </a:lnTo>
                <a:lnTo>
                  <a:pt x="0" y="9029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0" y="3729000"/>
            <a:ext cx="11117546" cy="462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2"/>
              </a:lnSpc>
              <a:spcBef>
                <a:spcPct val="0"/>
              </a:spcBef>
            </a:pPr>
            <a:r>
              <a:rPr lang="en-US" sz="4755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Un principio del Reino de Dios es una </a:t>
            </a:r>
            <a:r>
              <a:rPr lang="en-US" sz="4755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verdad</a:t>
            </a:r>
            <a:r>
              <a:rPr lang="en-US" sz="4755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o valor fundamental </a:t>
            </a:r>
            <a:r>
              <a:rPr lang="en-US" sz="4755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enseñado por Jesús </a:t>
            </a:r>
            <a:r>
              <a:rPr lang="en-US" sz="4755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que </a:t>
            </a:r>
            <a:r>
              <a:rPr lang="en-US" sz="4755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guía</a:t>
            </a:r>
            <a:r>
              <a:rPr lang="en-US" sz="4755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la manera en que las personas </a:t>
            </a:r>
            <a:r>
              <a:rPr lang="en-US" sz="4755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deben vivir</a:t>
            </a:r>
            <a:r>
              <a:rPr lang="en-US" sz="4755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en-US" sz="4755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pensar</a:t>
            </a:r>
            <a:r>
              <a:rPr lang="en-US" sz="4755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y </a:t>
            </a:r>
            <a:r>
              <a:rPr lang="en-US" sz="4755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relacionarse</a:t>
            </a:r>
            <a:r>
              <a:rPr lang="en-US" sz="4755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con </a:t>
            </a:r>
            <a:r>
              <a:rPr lang="en-US" sz="4755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Dios</a:t>
            </a:r>
            <a:r>
              <a:rPr lang="en-US" sz="4755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y con los </a:t>
            </a:r>
            <a:r>
              <a:rPr lang="en-US" sz="4755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demás</a:t>
            </a:r>
            <a:r>
              <a:rPr lang="en-US" sz="4755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8599743" y="-4717334"/>
            <a:ext cx="1088513" cy="18288000"/>
            <a:chOff x="0" y="0"/>
            <a:chExt cx="28668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6687" cy="4816592"/>
            </a:xfrm>
            <a:custGeom>
              <a:avLst/>
              <a:gdLst/>
              <a:ahLst/>
              <a:cxnLst/>
              <a:rect l="l" t="t" r="r" b="b"/>
              <a:pathLst>
                <a:path w="286687" h="4816592">
                  <a:moveTo>
                    <a:pt x="0" y="0"/>
                  </a:moveTo>
                  <a:lnTo>
                    <a:pt x="286687" y="0"/>
                  </a:lnTo>
                  <a:lnTo>
                    <a:pt x="28668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696969">
                    <a:alpha val="72000"/>
                  </a:srgbClr>
                </a:gs>
                <a:gs pos="33333">
                  <a:srgbClr val="B4B4B4">
                    <a:alpha val="82500"/>
                  </a:srgbClr>
                </a:gs>
                <a:gs pos="66667">
                  <a:srgbClr val="EEEEEE">
                    <a:alpha val="70500"/>
                  </a:srgbClr>
                </a:gs>
                <a:gs pos="100000">
                  <a:srgbClr val="FBFBFB">
                    <a:alpha val="22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286687" cy="4835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7900" y="0"/>
            <a:ext cx="18270100" cy="4165455"/>
          </a:xfrm>
          <a:custGeom>
            <a:avLst/>
            <a:gdLst/>
            <a:ahLst/>
            <a:cxnLst/>
            <a:rect l="l" t="t" r="r" b="b"/>
            <a:pathLst>
              <a:path w="18270100" h="4165455">
                <a:moveTo>
                  <a:pt x="0" y="0"/>
                </a:moveTo>
                <a:lnTo>
                  <a:pt x="18270100" y="0"/>
                </a:lnTo>
                <a:lnTo>
                  <a:pt x="18270100" y="4165455"/>
                </a:lnTo>
                <a:lnTo>
                  <a:pt x="0" y="4165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6111" b="-96111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554845" y="1437958"/>
            <a:ext cx="10580448" cy="672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24"/>
              </a:lnSpc>
            </a:pPr>
            <a:r>
              <a:rPr lang="en-US" sz="3931" spc="31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PRINCIPIOS DEL REINO DE DIOS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268002" y="4884459"/>
            <a:ext cx="1840320" cy="104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27"/>
              </a:lnSpc>
              <a:spcBef>
                <a:spcPct val="0"/>
              </a:spcBef>
            </a:pPr>
            <a:r>
              <a:rPr lang="en-US" sz="6251" b="1" u="none" strike="noStrike" spc="33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816452" y="5923704"/>
            <a:ext cx="2743420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3"/>
              </a:lnSpc>
            </a:pPr>
            <a:r>
              <a:rPr lang="en-US" sz="2524" spc="247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❤️ Amor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544248" y="4928291"/>
            <a:ext cx="1840320" cy="104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27"/>
              </a:lnSpc>
              <a:spcBef>
                <a:spcPct val="0"/>
              </a:spcBef>
            </a:pPr>
            <a:r>
              <a:rPr lang="en-US" sz="6251" b="1" spc="33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092698" y="5967536"/>
            <a:ext cx="2743420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3"/>
              </a:lnSpc>
            </a:pPr>
            <a:r>
              <a:rPr lang="en-US" sz="2524" spc="247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✌️ Paz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820494" y="4884459"/>
            <a:ext cx="1840320" cy="104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27"/>
              </a:lnSpc>
              <a:spcBef>
                <a:spcPct val="0"/>
              </a:spcBef>
            </a:pPr>
            <a:r>
              <a:rPr lang="en-US" sz="6251" b="1" spc="33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03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368943" y="5923704"/>
            <a:ext cx="2743420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3"/>
              </a:lnSpc>
            </a:pPr>
            <a:r>
              <a:rPr lang="en-US" sz="2524" spc="247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⚖️ Justicia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094326" y="4928291"/>
            <a:ext cx="1840320" cy="104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27"/>
              </a:lnSpc>
              <a:spcBef>
                <a:spcPct val="0"/>
              </a:spcBef>
            </a:pPr>
            <a:r>
              <a:rPr lang="en-US" sz="6251" b="1" spc="33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642776" y="5967536"/>
            <a:ext cx="2743420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3"/>
              </a:lnSpc>
            </a:pPr>
            <a:r>
              <a:rPr lang="en-US" sz="2524" spc="247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🙌 Servicio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276953" y="6989520"/>
            <a:ext cx="1840320" cy="104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27"/>
              </a:lnSpc>
              <a:spcBef>
                <a:spcPct val="0"/>
              </a:spcBef>
            </a:pPr>
            <a:r>
              <a:rPr lang="en-US" sz="6251" b="1" spc="33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825402" y="8028765"/>
            <a:ext cx="2743420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3"/>
              </a:lnSpc>
            </a:pPr>
            <a:r>
              <a:rPr lang="en-US" sz="2524" spc="247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🔄 Perdón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553198" y="7033352"/>
            <a:ext cx="1840320" cy="104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27"/>
              </a:lnSpc>
              <a:spcBef>
                <a:spcPct val="0"/>
              </a:spcBef>
            </a:pPr>
            <a:r>
              <a:rPr lang="en-US" sz="6251" b="1" spc="33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06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101648" y="8072597"/>
            <a:ext cx="2743420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3"/>
              </a:lnSpc>
            </a:pPr>
            <a:r>
              <a:rPr lang="en-US" sz="2524" spc="247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🕊️ Humildad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829444" y="6989520"/>
            <a:ext cx="1840320" cy="104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27"/>
              </a:lnSpc>
              <a:spcBef>
                <a:spcPct val="0"/>
              </a:spcBef>
            </a:pPr>
            <a:r>
              <a:rPr lang="en-US" sz="6251" b="1" spc="33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07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377894" y="8028765"/>
            <a:ext cx="2743420" cy="856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3"/>
              </a:lnSpc>
            </a:pPr>
            <a:r>
              <a:rPr lang="en-US" sz="2524" spc="247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🧍‍♂️🧍‍♀️ Valor personal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103276" y="7033352"/>
            <a:ext cx="1840320" cy="104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27"/>
              </a:lnSpc>
              <a:spcBef>
                <a:spcPct val="0"/>
              </a:spcBef>
            </a:pPr>
            <a:r>
              <a:rPr lang="en-US" sz="6251" b="1" spc="33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08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651726" y="8072597"/>
            <a:ext cx="3474261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3"/>
              </a:lnSpc>
            </a:pPr>
            <a:r>
              <a:rPr lang="en-US" sz="2524" spc="247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🌱 Transformación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013836" y="1028700"/>
            <a:ext cx="19354610" cy="2258023"/>
            <a:chOff x="0" y="0"/>
            <a:chExt cx="1876002" cy="2188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76002" cy="218865"/>
            </a:xfrm>
            <a:custGeom>
              <a:avLst/>
              <a:gdLst/>
              <a:ahLst/>
              <a:cxnLst/>
              <a:rect l="l" t="t" r="r" b="b"/>
              <a:pathLst>
                <a:path w="1876002" h="218865">
                  <a:moveTo>
                    <a:pt x="1672802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876002" y="218865"/>
                  </a:lnTo>
                  <a:lnTo>
                    <a:pt x="1672802" y="0"/>
                  </a:lnTo>
                  <a:close/>
                </a:path>
              </a:pathLst>
            </a:custGeom>
            <a:solidFill>
              <a:srgbClr val="010101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01600" y="-19050"/>
              <a:ext cx="1672802" cy="237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798195" y="3767100"/>
            <a:ext cx="3314591" cy="3314591"/>
            <a:chOff x="0" y="0"/>
            <a:chExt cx="4872604" cy="48726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72609" cy="4872609"/>
            </a:xfrm>
            <a:custGeom>
              <a:avLst/>
              <a:gdLst/>
              <a:ahLst/>
              <a:cxnLst/>
              <a:rect l="l" t="t" r="r" b="b"/>
              <a:pathLst>
                <a:path w="4872609" h="4872609">
                  <a:moveTo>
                    <a:pt x="1061593" y="2436241"/>
                  </a:moveTo>
                  <a:cubicBezTo>
                    <a:pt x="1061593" y="1687957"/>
                    <a:pt x="1688084" y="1061466"/>
                    <a:pt x="2436368" y="1061466"/>
                  </a:cubicBezTo>
                  <a:cubicBezTo>
                    <a:pt x="3202051" y="1061466"/>
                    <a:pt x="3811143" y="1687957"/>
                    <a:pt x="3811143" y="2436241"/>
                  </a:cubicBezTo>
                  <a:cubicBezTo>
                    <a:pt x="3811143" y="3201924"/>
                    <a:pt x="3202051" y="3811016"/>
                    <a:pt x="2436368" y="3811016"/>
                  </a:cubicBezTo>
                  <a:cubicBezTo>
                    <a:pt x="2436368" y="4872609"/>
                    <a:pt x="2436368" y="4872609"/>
                    <a:pt x="2436368" y="4872609"/>
                  </a:cubicBezTo>
                  <a:cubicBezTo>
                    <a:pt x="3776345" y="4872609"/>
                    <a:pt x="4872609" y="3776218"/>
                    <a:pt x="4872609" y="2436368"/>
                  </a:cubicBezTo>
                  <a:cubicBezTo>
                    <a:pt x="4872609" y="1096518"/>
                    <a:pt x="3776218" y="0"/>
                    <a:pt x="2436241" y="0"/>
                  </a:cubicBezTo>
                  <a:cubicBezTo>
                    <a:pt x="1096264" y="0"/>
                    <a:pt x="0" y="1096391"/>
                    <a:pt x="0" y="2436241"/>
                  </a:cubicBezTo>
                  <a:lnTo>
                    <a:pt x="1061593" y="2436241"/>
                  </a:lnTo>
                  <a:close/>
                </a:path>
              </a:pathLst>
            </a:custGeom>
            <a:solidFill>
              <a:srgbClr val="000000">
                <a:alpha val="16863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2205801" y="3790517"/>
            <a:ext cx="3314591" cy="3326378"/>
            <a:chOff x="0" y="0"/>
            <a:chExt cx="4872604" cy="488993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72609" cy="4889881"/>
            </a:xfrm>
            <a:custGeom>
              <a:avLst/>
              <a:gdLst/>
              <a:ahLst/>
              <a:cxnLst/>
              <a:rect l="l" t="t" r="r" b="b"/>
              <a:pathLst>
                <a:path w="4872609" h="4889881">
                  <a:moveTo>
                    <a:pt x="3811016" y="2453640"/>
                  </a:moveTo>
                  <a:cubicBezTo>
                    <a:pt x="3811016" y="3201924"/>
                    <a:pt x="3201924" y="3828415"/>
                    <a:pt x="2436241" y="3828415"/>
                  </a:cubicBezTo>
                  <a:cubicBezTo>
                    <a:pt x="1687957" y="3828415"/>
                    <a:pt x="1061466" y="3201924"/>
                    <a:pt x="1061466" y="2453640"/>
                  </a:cubicBezTo>
                  <a:cubicBezTo>
                    <a:pt x="1061466" y="1687957"/>
                    <a:pt x="1687957" y="1078865"/>
                    <a:pt x="2436241" y="1078865"/>
                  </a:cubicBezTo>
                  <a:cubicBezTo>
                    <a:pt x="2436241" y="0"/>
                    <a:pt x="2436241" y="0"/>
                    <a:pt x="2436241" y="0"/>
                  </a:cubicBezTo>
                  <a:cubicBezTo>
                    <a:pt x="1096391" y="0"/>
                    <a:pt x="0" y="1096264"/>
                    <a:pt x="0" y="2453640"/>
                  </a:cubicBezTo>
                  <a:cubicBezTo>
                    <a:pt x="0" y="3793617"/>
                    <a:pt x="1096391" y="4889881"/>
                    <a:pt x="2436241" y="4889881"/>
                  </a:cubicBezTo>
                  <a:cubicBezTo>
                    <a:pt x="3776091" y="4889881"/>
                    <a:pt x="4872609" y="3793617"/>
                    <a:pt x="4872609" y="2453640"/>
                  </a:cubicBezTo>
                  <a:lnTo>
                    <a:pt x="3811016" y="2453640"/>
                  </a:lnTo>
                  <a:close/>
                </a:path>
              </a:pathLst>
            </a:custGeom>
            <a:solidFill>
              <a:srgbClr val="000000">
                <a:alpha val="16863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4773302" y="6360858"/>
            <a:ext cx="3314591" cy="3315573"/>
            <a:chOff x="0" y="0"/>
            <a:chExt cx="4872604" cy="487404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72482" cy="4874006"/>
            </a:xfrm>
            <a:custGeom>
              <a:avLst/>
              <a:gdLst/>
              <a:ahLst/>
              <a:cxnLst/>
              <a:rect l="l" t="t" r="r" b="b"/>
              <a:pathLst>
                <a:path w="4872482" h="4874006">
                  <a:moveTo>
                    <a:pt x="3811016" y="2437003"/>
                  </a:moveTo>
                  <a:cubicBezTo>
                    <a:pt x="3811016" y="3202940"/>
                    <a:pt x="3201924" y="3812159"/>
                    <a:pt x="2436241" y="3812159"/>
                  </a:cubicBezTo>
                  <a:cubicBezTo>
                    <a:pt x="1687957" y="3812159"/>
                    <a:pt x="1061466" y="3202940"/>
                    <a:pt x="1061466" y="2437003"/>
                  </a:cubicBezTo>
                  <a:cubicBezTo>
                    <a:pt x="1061466" y="1688465"/>
                    <a:pt x="1687957" y="1061847"/>
                    <a:pt x="2436241" y="1061847"/>
                  </a:cubicBezTo>
                  <a:cubicBezTo>
                    <a:pt x="2436241" y="0"/>
                    <a:pt x="2436241" y="0"/>
                    <a:pt x="2436241" y="0"/>
                  </a:cubicBezTo>
                  <a:cubicBezTo>
                    <a:pt x="1096391" y="0"/>
                    <a:pt x="0" y="1096645"/>
                    <a:pt x="0" y="2437003"/>
                  </a:cubicBezTo>
                  <a:cubicBezTo>
                    <a:pt x="0" y="3777361"/>
                    <a:pt x="1096391" y="4874006"/>
                    <a:pt x="2436241" y="4874006"/>
                  </a:cubicBezTo>
                  <a:cubicBezTo>
                    <a:pt x="3776091" y="4874006"/>
                    <a:pt x="4872482" y="3777361"/>
                    <a:pt x="4872482" y="2437003"/>
                  </a:cubicBezTo>
                  <a:lnTo>
                    <a:pt x="3811016" y="2437003"/>
                  </a:lnTo>
                  <a:close/>
                </a:path>
              </a:pathLst>
            </a:custGeom>
            <a:solidFill>
              <a:srgbClr val="000000">
                <a:alpha val="16863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3102890" y="4641074"/>
            <a:ext cx="1520413" cy="152041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694253" y="7268075"/>
            <a:ext cx="1522475" cy="1522475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5672170" y="4641074"/>
            <a:ext cx="1566642" cy="156664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3359970" y="4921023"/>
            <a:ext cx="1006253" cy="960515"/>
          </a:xfrm>
          <a:custGeom>
            <a:avLst/>
            <a:gdLst/>
            <a:ahLst/>
            <a:cxnLst/>
            <a:rect l="l" t="t" r="r" b="b"/>
            <a:pathLst>
              <a:path w="1006253" h="960515">
                <a:moveTo>
                  <a:pt x="0" y="0"/>
                </a:moveTo>
                <a:lnTo>
                  <a:pt x="1006253" y="0"/>
                </a:lnTo>
                <a:lnTo>
                  <a:pt x="1006253" y="960514"/>
                </a:lnTo>
                <a:lnTo>
                  <a:pt x="0" y="9605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6004036" y="4929535"/>
            <a:ext cx="902910" cy="916237"/>
          </a:xfrm>
          <a:custGeom>
            <a:avLst/>
            <a:gdLst/>
            <a:ahLst/>
            <a:cxnLst/>
            <a:rect l="l" t="t" r="r" b="b"/>
            <a:pathLst>
              <a:path w="902910" h="916237">
                <a:moveTo>
                  <a:pt x="0" y="0"/>
                </a:moveTo>
                <a:lnTo>
                  <a:pt x="902910" y="0"/>
                </a:lnTo>
                <a:lnTo>
                  <a:pt x="902910" y="916237"/>
                </a:lnTo>
                <a:lnTo>
                  <a:pt x="0" y="9162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663813" y="1725604"/>
            <a:ext cx="11323006" cy="812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48"/>
              </a:lnSpc>
              <a:spcBef>
                <a:spcPct val="0"/>
              </a:spcBef>
            </a:pPr>
            <a:r>
              <a:rPr lang="en-US" sz="4745" spc="37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PRINCIPI</a:t>
            </a:r>
            <a:r>
              <a:rPr lang="en-US" sz="4745" u="none" strike="noStrike" spc="37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OS DEL REINO DE DIOS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916860" y="3148979"/>
            <a:ext cx="5689104" cy="275488"/>
            <a:chOff x="0" y="0"/>
            <a:chExt cx="4519796" cy="21886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519796" cy="218865"/>
            </a:xfrm>
            <a:custGeom>
              <a:avLst/>
              <a:gdLst/>
              <a:ahLst/>
              <a:cxnLst/>
              <a:rect l="l" t="t" r="r" b="b"/>
              <a:pathLst>
                <a:path w="4519796" h="218865">
                  <a:moveTo>
                    <a:pt x="4316596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4519796" y="218865"/>
                  </a:lnTo>
                  <a:lnTo>
                    <a:pt x="4316596" y="0"/>
                  </a:lnTo>
                  <a:close/>
                </a:path>
              </a:pathLst>
            </a:custGeom>
            <a:solidFill>
              <a:srgbClr val="727070"/>
            </a:solidFill>
            <a:ln cap="sq">
              <a:noFill/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101600" y="-19050"/>
              <a:ext cx="4316596" cy="237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2085550" y="-131220"/>
            <a:ext cx="9534019" cy="1112295"/>
            <a:chOff x="0" y="0"/>
            <a:chExt cx="1876002" cy="21886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876002" cy="218865"/>
            </a:xfrm>
            <a:custGeom>
              <a:avLst/>
              <a:gdLst/>
              <a:ahLst/>
              <a:cxnLst/>
              <a:rect l="l" t="t" r="r" b="b"/>
              <a:pathLst>
                <a:path w="1876002" h="218865">
                  <a:moveTo>
                    <a:pt x="1672802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876002" y="218865"/>
                  </a:lnTo>
                  <a:lnTo>
                    <a:pt x="1672802" y="0"/>
                  </a:lnTo>
                  <a:close/>
                </a:path>
              </a:pathLst>
            </a:custGeom>
            <a:solidFill>
              <a:srgbClr val="363636"/>
            </a:solidFill>
            <a:ln cap="sq">
              <a:noFill/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101600" y="-19050"/>
              <a:ext cx="1672802" cy="237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0" name="AutoShape 30"/>
          <p:cNvSpPr/>
          <p:nvPr/>
        </p:nvSpPr>
        <p:spPr>
          <a:xfrm>
            <a:off x="-715490" y="962025"/>
            <a:ext cx="12921291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1" name="Freeform 31"/>
          <p:cNvSpPr/>
          <p:nvPr/>
        </p:nvSpPr>
        <p:spPr>
          <a:xfrm>
            <a:off x="16004036" y="7556365"/>
            <a:ext cx="902910" cy="902910"/>
          </a:xfrm>
          <a:custGeom>
            <a:avLst/>
            <a:gdLst/>
            <a:ahLst/>
            <a:cxnLst/>
            <a:rect l="l" t="t" r="r" b="b"/>
            <a:pathLst>
              <a:path w="902910" h="902910">
                <a:moveTo>
                  <a:pt x="0" y="0"/>
                </a:moveTo>
                <a:lnTo>
                  <a:pt x="902910" y="0"/>
                </a:lnTo>
                <a:lnTo>
                  <a:pt x="902910" y="902910"/>
                </a:lnTo>
                <a:lnTo>
                  <a:pt x="0" y="9029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0" y="3433992"/>
            <a:ext cx="12053401" cy="649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5088" lvl="1" indent="-357544" algn="l">
              <a:lnSpc>
                <a:spcPts val="4305"/>
              </a:lnSpc>
              <a:spcBef>
                <a:spcPct val="0"/>
              </a:spcBef>
              <a:buFont typeface="Arial"/>
              <a:buChar char="•"/>
            </a:pPr>
            <a:r>
              <a:rPr lang="en-US" sz="3312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Principio</a:t>
            </a:r>
            <a:r>
              <a:rPr lang="en-US" sz="3312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: Amor</a:t>
            </a:r>
          </a:p>
          <a:p>
            <a:pPr algn="l">
              <a:lnSpc>
                <a:spcPts val="4305"/>
              </a:lnSpc>
              <a:spcBef>
                <a:spcPct val="0"/>
              </a:spcBef>
            </a:pPr>
            <a:endParaRPr lang="en-US" sz="3312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715088" lvl="1" indent="-357544" algn="l">
              <a:lnSpc>
                <a:spcPts val="4305"/>
              </a:lnSpc>
              <a:spcBef>
                <a:spcPct val="0"/>
              </a:spcBef>
              <a:buFont typeface="Arial"/>
              <a:buChar char="•"/>
            </a:pPr>
            <a:r>
              <a:rPr lang="en-US" sz="3312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Significado</a:t>
            </a:r>
            <a:r>
              <a:rPr lang="en-US" sz="3312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: Tratar a los demás con bondad y respeto, como Jesús nos trató.</a:t>
            </a:r>
          </a:p>
          <a:p>
            <a:pPr algn="l">
              <a:lnSpc>
                <a:spcPts val="4305"/>
              </a:lnSpc>
              <a:spcBef>
                <a:spcPct val="0"/>
              </a:spcBef>
            </a:pPr>
            <a:endParaRPr lang="en-US" sz="3312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715088" lvl="1" indent="-357544" algn="l">
              <a:lnSpc>
                <a:spcPts val="4305"/>
              </a:lnSpc>
              <a:spcBef>
                <a:spcPct val="0"/>
              </a:spcBef>
              <a:buFont typeface="Arial"/>
              <a:buChar char="•"/>
            </a:pPr>
            <a:r>
              <a:rPr lang="en-US" sz="3312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Texto bíblico: Juan 15:12</a:t>
            </a:r>
            <a:r>
              <a:rPr lang="en-US" sz="3312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– “Ámense unos a otros como yo los he amado.”</a:t>
            </a:r>
          </a:p>
          <a:p>
            <a:pPr algn="l">
              <a:lnSpc>
                <a:spcPts val="4305"/>
              </a:lnSpc>
              <a:spcBef>
                <a:spcPct val="0"/>
              </a:spcBef>
            </a:pPr>
            <a:endParaRPr lang="en-US" sz="3312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715088" lvl="1" indent="-357544" algn="l">
              <a:lnSpc>
                <a:spcPts val="4305"/>
              </a:lnSpc>
              <a:spcBef>
                <a:spcPct val="0"/>
              </a:spcBef>
              <a:buFont typeface="Arial"/>
              <a:buChar char="•"/>
            </a:pPr>
            <a:r>
              <a:rPr lang="en-US" sz="3312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Aplicación práctica:</a:t>
            </a:r>
            <a:r>
              <a:rPr lang="en-US" sz="3312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Ayudar a un compañero que está pasando por un mal momento o respetar a alguien con quien no estoy de acuerdo.</a:t>
            </a:r>
          </a:p>
          <a:p>
            <a:pPr algn="l">
              <a:lnSpc>
                <a:spcPts val="4305"/>
              </a:lnSpc>
              <a:spcBef>
                <a:spcPct val="0"/>
              </a:spcBef>
            </a:pPr>
            <a:endParaRPr lang="en-US" sz="3312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2215162" y="2510018"/>
            <a:ext cx="1644848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🎯 Ejemplo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0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25862" y="4257844"/>
            <a:ext cx="8281589" cy="6086968"/>
          </a:xfrm>
          <a:custGeom>
            <a:avLst/>
            <a:gdLst/>
            <a:ahLst/>
            <a:cxnLst/>
            <a:rect l="l" t="t" r="r" b="b"/>
            <a:pathLst>
              <a:path w="8281589" h="6086968">
                <a:moveTo>
                  <a:pt x="0" y="0"/>
                </a:moveTo>
                <a:lnTo>
                  <a:pt x="8281589" y="0"/>
                </a:lnTo>
                <a:lnTo>
                  <a:pt x="8281589" y="6086968"/>
                </a:lnTo>
                <a:lnTo>
                  <a:pt x="0" y="60869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55727" y="7409549"/>
            <a:ext cx="3189627" cy="8229600"/>
            <a:chOff x="0" y="0"/>
            <a:chExt cx="84006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40066" cy="2167467"/>
            </a:xfrm>
            <a:custGeom>
              <a:avLst/>
              <a:gdLst/>
              <a:ahLst/>
              <a:cxnLst/>
              <a:rect l="l" t="t" r="r" b="b"/>
              <a:pathLst>
                <a:path w="840066" h="2167467">
                  <a:moveTo>
                    <a:pt x="60680" y="0"/>
                  </a:moveTo>
                  <a:lnTo>
                    <a:pt x="779386" y="0"/>
                  </a:lnTo>
                  <a:cubicBezTo>
                    <a:pt x="795479" y="0"/>
                    <a:pt x="810914" y="6393"/>
                    <a:pt x="822294" y="17773"/>
                  </a:cubicBezTo>
                  <a:cubicBezTo>
                    <a:pt x="833673" y="29153"/>
                    <a:pt x="840066" y="44587"/>
                    <a:pt x="840066" y="60680"/>
                  </a:cubicBezTo>
                  <a:lnTo>
                    <a:pt x="840066" y="2106786"/>
                  </a:lnTo>
                  <a:cubicBezTo>
                    <a:pt x="840066" y="2140299"/>
                    <a:pt x="812899" y="2167467"/>
                    <a:pt x="779386" y="2167467"/>
                  </a:cubicBezTo>
                  <a:lnTo>
                    <a:pt x="60680" y="2167467"/>
                  </a:lnTo>
                  <a:cubicBezTo>
                    <a:pt x="27168" y="2167467"/>
                    <a:pt x="0" y="2140299"/>
                    <a:pt x="0" y="2106786"/>
                  </a:cubicBezTo>
                  <a:lnTo>
                    <a:pt x="0" y="60680"/>
                  </a:lnTo>
                  <a:cubicBezTo>
                    <a:pt x="0" y="27168"/>
                    <a:pt x="27168" y="0"/>
                    <a:pt x="60680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40066" cy="21865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62700" y="6172200"/>
            <a:ext cx="3189627" cy="8229600"/>
            <a:chOff x="0" y="0"/>
            <a:chExt cx="840066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40066" cy="2167467"/>
            </a:xfrm>
            <a:custGeom>
              <a:avLst/>
              <a:gdLst/>
              <a:ahLst/>
              <a:cxnLst/>
              <a:rect l="l" t="t" r="r" b="b"/>
              <a:pathLst>
                <a:path w="840066" h="2167467">
                  <a:moveTo>
                    <a:pt x="60680" y="0"/>
                  </a:moveTo>
                  <a:lnTo>
                    <a:pt x="779386" y="0"/>
                  </a:lnTo>
                  <a:cubicBezTo>
                    <a:pt x="795479" y="0"/>
                    <a:pt x="810914" y="6393"/>
                    <a:pt x="822294" y="17773"/>
                  </a:cubicBezTo>
                  <a:cubicBezTo>
                    <a:pt x="833673" y="29153"/>
                    <a:pt x="840066" y="44587"/>
                    <a:pt x="840066" y="60680"/>
                  </a:cubicBezTo>
                  <a:lnTo>
                    <a:pt x="840066" y="2106786"/>
                  </a:lnTo>
                  <a:cubicBezTo>
                    <a:pt x="840066" y="2140299"/>
                    <a:pt x="812899" y="2167467"/>
                    <a:pt x="779386" y="2167467"/>
                  </a:cubicBezTo>
                  <a:lnTo>
                    <a:pt x="60680" y="2167467"/>
                  </a:lnTo>
                  <a:cubicBezTo>
                    <a:pt x="27168" y="2167467"/>
                    <a:pt x="0" y="2140299"/>
                    <a:pt x="0" y="2106786"/>
                  </a:cubicBezTo>
                  <a:lnTo>
                    <a:pt x="0" y="60680"/>
                  </a:lnTo>
                  <a:cubicBezTo>
                    <a:pt x="0" y="27168"/>
                    <a:pt x="27168" y="0"/>
                    <a:pt x="60680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40066" cy="21865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069673" y="4761565"/>
            <a:ext cx="3189627" cy="8229600"/>
            <a:chOff x="0" y="0"/>
            <a:chExt cx="840066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40066" cy="2167467"/>
            </a:xfrm>
            <a:custGeom>
              <a:avLst/>
              <a:gdLst/>
              <a:ahLst/>
              <a:cxnLst/>
              <a:rect l="l" t="t" r="r" b="b"/>
              <a:pathLst>
                <a:path w="840066" h="2167467">
                  <a:moveTo>
                    <a:pt x="60680" y="0"/>
                  </a:moveTo>
                  <a:lnTo>
                    <a:pt x="779386" y="0"/>
                  </a:lnTo>
                  <a:cubicBezTo>
                    <a:pt x="795479" y="0"/>
                    <a:pt x="810914" y="6393"/>
                    <a:pt x="822294" y="17773"/>
                  </a:cubicBezTo>
                  <a:cubicBezTo>
                    <a:pt x="833673" y="29153"/>
                    <a:pt x="840066" y="44587"/>
                    <a:pt x="840066" y="60680"/>
                  </a:cubicBezTo>
                  <a:lnTo>
                    <a:pt x="840066" y="2106786"/>
                  </a:lnTo>
                  <a:cubicBezTo>
                    <a:pt x="840066" y="2140299"/>
                    <a:pt x="812899" y="2167467"/>
                    <a:pt x="779386" y="2167467"/>
                  </a:cubicBezTo>
                  <a:lnTo>
                    <a:pt x="60680" y="2167467"/>
                  </a:lnTo>
                  <a:cubicBezTo>
                    <a:pt x="27168" y="2167467"/>
                    <a:pt x="0" y="2140299"/>
                    <a:pt x="0" y="2106786"/>
                  </a:cubicBezTo>
                  <a:lnTo>
                    <a:pt x="0" y="60680"/>
                  </a:lnTo>
                  <a:cubicBezTo>
                    <a:pt x="0" y="27168"/>
                    <a:pt x="27168" y="0"/>
                    <a:pt x="60680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840066" cy="21865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279884" y="1992637"/>
            <a:ext cx="9291309" cy="1443165"/>
            <a:chOff x="0" y="0"/>
            <a:chExt cx="2447094" cy="38009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447094" cy="380093"/>
            </a:xfrm>
            <a:custGeom>
              <a:avLst/>
              <a:gdLst/>
              <a:ahLst/>
              <a:cxnLst/>
              <a:rect l="l" t="t" r="r" b="b"/>
              <a:pathLst>
                <a:path w="2447094" h="380093">
                  <a:moveTo>
                    <a:pt x="20831" y="0"/>
                  </a:moveTo>
                  <a:lnTo>
                    <a:pt x="2426263" y="0"/>
                  </a:lnTo>
                  <a:cubicBezTo>
                    <a:pt x="2437767" y="0"/>
                    <a:pt x="2447094" y="9326"/>
                    <a:pt x="2447094" y="20831"/>
                  </a:cubicBezTo>
                  <a:lnTo>
                    <a:pt x="2447094" y="359262"/>
                  </a:lnTo>
                  <a:cubicBezTo>
                    <a:pt x="2447094" y="370766"/>
                    <a:pt x="2437767" y="380093"/>
                    <a:pt x="2426263" y="380093"/>
                  </a:cubicBezTo>
                  <a:lnTo>
                    <a:pt x="20831" y="380093"/>
                  </a:lnTo>
                  <a:cubicBezTo>
                    <a:pt x="15306" y="380093"/>
                    <a:pt x="10008" y="377898"/>
                    <a:pt x="6101" y="373992"/>
                  </a:cubicBezTo>
                  <a:cubicBezTo>
                    <a:pt x="2195" y="370085"/>
                    <a:pt x="0" y="364787"/>
                    <a:pt x="0" y="359262"/>
                  </a:cubicBezTo>
                  <a:lnTo>
                    <a:pt x="0" y="20831"/>
                  </a:lnTo>
                  <a:cubicBezTo>
                    <a:pt x="0" y="9326"/>
                    <a:pt x="9326" y="0"/>
                    <a:pt x="2083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2447094" cy="3991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678851" y="2259041"/>
            <a:ext cx="8493376" cy="815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69"/>
              </a:lnSpc>
              <a:spcBef>
                <a:spcPct val="0"/>
              </a:spcBef>
            </a:pPr>
            <a:r>
              <a:rPr lang="en-US" sz="4760" spc="166">
                <a:solidFill>
                  <a:srgbClr val="010101"/>
                </a:solidFill>
                <a:latin typeface="Archivo Black"/>
                <a:ea typeface="Archivo Black"/>
                <a:cs typeface="Archivo Black"/>
                <a:sym typeface="Archivo Black"/>
              </a:rPr>
              <a:t>🏰 C</a:t>
            </a:r>
            <a:r>
              <a:rPr lang="en-US" sz="4760" u="none" strike="noStrike" spc="166">
                <a:solidFill>
                  <a:srgbClr val="010101"/>
                </a:solidFill>
                <a:latin typeface="Archivo Black"/>
                <a:ea typeface="Archivo Black"/>
                <a:cs typeface="Archivo Black"/>
                <a:sym typeface="Archivo Black"/>
              </a:rPr>
              <a:t>ONSEJO DEL REINO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645237" y="8335234"/>
            <a:ext cx="2810608" cy="1779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2"/>
              </a:lnSpc>
            </a:pPr>
            <a:r>
              <a:rPr lang="en-US" sz="2559" spc="35">
                <a:solidFill>
                  <a:srgbClr val="040506"/>
                </a:solidFill>
                <a:latin typeface="Montserrat"/>
                <a:ea typeface="Montserrat"/>
                <a:cs typeface="Montserrat"/>
                <a:sym typeface="Montserrat"/>
              </a:rPr>
              <a:t>Un compañero miente para salvarse de un castigo.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542800" y="7400764"/>
            <a:ext cx="2629427" cy="2227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32"/>
              </a:lnSpc>
              <a:spcBef>
                <a:spcPct val="0"/>
              </a:spcBef>
            </a:pPr>
            <a:r>
              <a:rPr lang="en-US" sz="2559" spc="35">
                <a:solidFill>
                  <a:srgbClr val="040506"/>
                </a:solidFill>
                <a:latin typeface="Montserrat"/>
                <a:ea typeface="Montserrat"/>
                <a:cs typeface="Montserrat"/>
                <a:sym typeface="Montserrat"/>
              </a:rPr>
              <a:t>Una influencer promueve ideas contrarias a los valores bíblicos.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349773" y="6004969"/>
            <a:ext cx="2629427" cy="884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32"/>
              </a:lnSpc>
              <a:spcBef>
                <a:spcPct val="0"/>
              </a:spcBef>
            </a:pPr>
            <a:r>
              <a:rPr lang="en-US" sz="2559" spc="35">
                <a:solidFill>
                  <a:srgbClr val="040506"/>
                </a:solidFill>
                <a:latin typeface="Montserrat"/>
                <a:ea typeface="Montserrat"/>
                <a:cs typeface="Montserrat"/>
                <a:sym typeface="Montserrat"/>
              </a:rPr>
              <a:t>Un conflicto familiar.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833078" y="7290256"/>
            <a:ext cx="1840320" cy="104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27"/>
              </a:lnSpc>
              <a:spcBef>
                <a:spcPct val="0"/>
              </a:spcBef>
            </a:pPr>
            <a:r>
              <a:rPr lang="en-US" sz="6251" b="1" u="none" strike="noStrike" spc="33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937354" y="6252558"/>
            <a:ext cx="1840320" cy="104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27"/>
              </a:lnSpc>
              <a:spcBef>
                <a:spcPct val="0"/>
              </a:spcBef>
            </a:pPr>
            <a:r>
              <a:rPr lang="en-US" sz="6251" b="1" spc="33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02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744327" y="4807693"/>
            <a:ext cx="1840320" cy="104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27"/>
              </a:lnSpc>
              <a:spcBef>
                <a:spcPct val="0"/>
              </a:spcBef>
            </a:pPr>
            <a:r>
              <a:rPr lang="en-US" sz="6251" b="1" spc="331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03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453216" y="3407227"/>
            <a:ext cx="8944645" cy="3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9"/>
              </a:lnSpc>
              <a:spcBef>
                <a:spcPct val="0"/>
              </a:spcBef>
            </a:pPr>
            <a:r>
              <a:rPr lang="en-US" sz="2399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Su labor sera actúar como “</a:t>
            </a:r>
            <a:r>
              <a:rPr lang="en-US" sz="2399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consejo de sabiduría del Reino</a:t>
            </a:r>
            <a:r>
              <a:rPr lang="en-US" sz="2399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”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506814" y="138104"/>
            <a:ext cx="3391273" cy="1508760"/>
          </a:xfrm>
          <a:prstGeom prst="downArrowCallout">
            <a:avLst/>
          </a:prstGeom>
          <a:solidFill>
            <a:srgbClr val="00B050"/>
          </a:solidFill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ACTIVIDAD</a:t>
            </a:r>
            <a:r>
              <a:rPr lang="en-US" sz="3200" dirty="0">
                <a:solidFill>
                  <a:srgbClr val="E0FECA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</a:p>
          <a:p>
            <a:pPr algn="ctr"/>
            <a:r>
              <a:rPr lang="en-US" sz="3200" dirty="0">
                <a:solidFill>
                  <a:srgbClr val="E0FECA"/>
                </a:solidFill>
                <a:latin typeface="Oswald"/>
                <a:ea typeface="Oswald"/>
                <a:cs typeface="Oswald"/>
                <a:sym typeface="Oswald"/>
              </a:rPr>
              <a:t>GRUPAL</a:t>
            </a:r>
          </a:p>
        </p:txBody>
      </p:sp>
      <p:sp>
        <p:nvSpPr>
          <p:cNvPr id="24" name="Freeform 24"/>
          <p:cNvSpPr/>
          <p:nvPr/>
        </p:nvSpPr>
        <p:spPr>
          <a:xfrm>
            <a:off x="15646451" y="1683029"/>
            <a:ext cx="1112000" cy="1306314"/>
          </a:xfrm>
          <a:custGeom>
            <a:avLst/>
            <a:gdLst/>
            <a:ahLst/>
            <a:cxnLst/>
            <a:rect l="l" t="t" r="r" b="b"/>
            <a:pathLst>
              <a:path w="1112000" h="1306314">
                <a:moveTo>
                  <a:pt x="0" y="0"/>
                </a:moveTo>
                <a:lnTo>
                  <a:pt x="1112000" y="0"/>
                </a:lnTo>
                <a:lnTo>
                  <a:pt x="1112000" y="1306314"/>
                </a:lnTo>
                <a:lnTo>
                  <a:pt x="0" y="13063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94744" y="307581"/>
            <a:ext cx="8655987" cy="9499025"/>
          </a:xfrm>
          <a:custGeom>
            <a:avLst/>
            <a:gdLst/>
            <a:ahLst/>
            <a:cxnLst/>
            <a:rect l="l" t="t" r="r" b="b"/>
            <a:pathLst>
              <a:path w="8655987" h="9499025">
                <a:moveTo>
                  <a:pt x="0" y="0"/>
                </a:moveTo>
                <a:lnTo>
                  <a:pt x="8655987" y="0"/>
                </a:lnTo>
                <a:lnTo>
                  <a:pt x="8655987" y="9499026"/>
                </a:lnTo>
                <a:lnTo>
                  <a:pt x="0" y="94990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449110" y="4990419"/>
            <a:ext cx="5383364" cy="3128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19"/>
              </a:lnSpc>
              <a:spcBef>
                <a:spcPct val="0"/>
              </a:spcBef>
            </a:pPr>
            <a:r>
              <a:rPr lang="en-US" sz="63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¿Y ahora qué hago con esto?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764344">
            <a:off x="7499531" y="-923721"/>
            <a:ext cx="1088513" cy="11908815"/>
            <a:chOff x="0" y="0"/>
            <a:chExt cx="286687" cy="31364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6687" cy="3136478"/>
            </a:xfrm>
            <a:custGeom>
              <a:avLst/>
              <a:gdLst/>
              <a:ahLst/>
              <a:cxnLst/>
              <a:rect l="l" t="t" r="r" b="b"/>
              <a:pathLst>
                <a:path w="286687" h="3136478">
                  <a:moveTo>
                    <a:pt x="0" y="0"/>
                  </a:moveTo>
                  <a:lnTo>
                    <a:pt x="286687" y="0"/>
                  </a:lnTo>
                  <a:lnTo>
                    <a:pt x="286687" y="3136478"/>
                  </a:lnTo>
                  <a:lnTo>
                    <a:pt x="0" y="3136478"/>
                  </a:lnTo>
                  <a:close/>
                </a:path>
              </a:pathLst>
            </a:custGeom>
            <a:gradFill rotWithShape="1">
              <a:gsLst>
                <a:gs pos="0">
                  <a:srgbClr val="696969">
                    <a:alpha val="41040"/>
                  </a:srgbClr>
                </a:gs>
                <a:gs pos="33333">
                  <a:srgbClr val="B4B4B4">
                    <a:alpha val="47025"/>
                  </a:srgbClr>
                </a:gs>
                <a:gs pos="66667">
                  <a:srgbClr val="EEEEEE">
                    <a:alpha val="40185"/>
                  </a:srgbClr>
                </a:gs>
                <a:gs pos="100000">
                  <a:srgbClr val="FBFBFB">
                    <a:alpha val="1254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86687" cy="3155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2918" y="0"/>
            <a:ext cx="8585708" cy="10287000"/>
            <a:chOff x="0" y="0"/>
            <a:chExt cx="8585708" cy="10287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585708" cy="10287000"/>
            </a:xfrm>
            <a:custGeom>
              <a:avLst/>
              <a:gdLst/>
              <a:ahLst/>
              <a:cxnLst/>
              <a:rect l="l" t="t" r="r" b="b"/>
              <a:pathLst>
                <a:path w="8585708" h="10287000">
                  <a:moveTo>
                    <a:pt x="8585708" y="762"/>
                  </a:moveTo>
                  <a:cubicBezTo>
                    <a:pt x="8581644" y="20447"/>
                    <a:pt x="8577961" y="40132"/>
                    <a:pt x="8573515" y="59690"/>
                  </a:cubicBezTo>
                  <a:cubicBezTo>
                    <a:pt x="8478139" y="485521"/>
                    <a:pt x="8382635" y="911225"/>
                    <a:pt x="8287258" y="1337056"/>
                  </a:cubicBezTo>
                  <a:cubicBezTo>
                    <a:pt x="8146288" y="1966722"/>
                    <a:pt x="8005699" y="2596388"/>
                    <a:pt x="7864601" y="3225927"/>
                  </a:cubicBezTo>
                  <a:cubicBezTo>
                    <a:pt x="7691247" y="3999103"/>
                    <a:pt x="7517384" y="4772152"/>
                    <a:pt x="7344028" y="5545328"/>
                  </a:cubicBezTo>
                  <a:cubicBezTo>
                    <a:pt x="7194676" y="6211443"/>
                    <a:pt x="7045578" y="6877558"/>
                    <a:pt x="6896353" y="7543800"/>
                  </a:cubicBezTo>
                  <a:cubicBezTo>
                    <a:pt x="6765289" y="8129016"/>
                    <a:pt x="6634480" y="8714105"/>
                    <a:pt x="6503162" y="9299194"/>
                  </a:cubicBezTo>
                  <a:cubicBezTo>
                    <a:pt x="6429375" y="9628251"/>
                    <a:pt x="6354953" y="9957181"/>
                    <a:pt x="6280785" y="10286238"/>
                  </a:cubicBezTo>
                  <a:cubicBezTo>
                    <a:pt x="4199382" y="10286238"/>
                    <a:pt x="2118106" y="10286111"/>
                    <a:pt x="36830" y="10287000"/>
                  </a:cubicBezTo>
                  <a:cubicBezTo>
                    <a:pt x="6731" y="10287000"/>
                    <a:pt x="0" y="10280269"/>
                    <a:pt x="0" y="10250043"/>
                  </a:cubicBezTo>
                  <a:cubicBezTo>
                    <a:pt x="762" y="6845681"/>
                    <a:pt x="762" y="3441319"/>
                    <a:pt x="0" y="36957"/>
                  </a:cubicBezTo>
                  <a:cubicBezTo>
                    <a:pt x="0" y="6731"/>
                    <a:pt x="6731" y="0"/>
                    <a:pt x="36830" y="0"/>
                  </a:cubicBezTo>
                  <a:cubicBezTo>
                    <a:pt x="2886456" y="762"/>
                    <a:pt x="5736082" y="762"/>
                    <a:pt x="8585708" y="762"/>
                  </a:cubicBezTo>
                  <a:close/>
                </a:path>
              </a:pathLst>
            </a:custGeom>
            <a:blipFill>
              <a:blip r:embed="rId2"/>
              <a:stretch>
                <a:fillRect l="-40256" r="-40256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8043788" y="2328641"/>
            <a:ext cx="9870338" cy="7737748"/>
            <a:chOff x="0" y="0"/>
            <a:chExt cx="2599595" cy="21790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99595" cy="2179021"/>
            </a:xfrm>
            <a:custGeom>
              <a:avLst/>
              <a:gdLst/>
              <a:ahLst/>
              <a:cxnLst/>
              <a:rect l="l" t="t" r="r" b="b"/>
              <a:pathLst>
                <a:path w="2599595" h="2179021">
                  <a:moveTo>
                    <a:pt x="20393" y="0"/>
                  </a:moveTo>
                  <a:lnTo>
                    <a:pt x="2579202" y="0"/>
                  </a:lnTo>
                  <a:cubicBezTo>
                    <a:pt x="2584610" y="0"/>
                    <a:pt x="2589798" y="2149"/>
                    <a:pt x="2593622" y="5973"/>
                  </a:cubicBezTo>
                  <a:cubicBezTo>
                    <a:pt x="2597447" y="9798"/>
                    <a:pt x="2599595" y="14985"/>
                    <a:pt x="2599595" y="20393"/>
                  </a:cubicBezTo>
                  <a:lnTo>
                    <a:pt x="2599595" y="2158628"/>
                  </a:lnTo>
                  <a:cubicBezTo>
                    <a:pt x="2599595" y="2164037"/>
                    <a:pt x="2597447" y="2169224"/>
                    <a:pt x="2593622" y="2173048"/>
                  </a:cubicBezTo>
                  <a:cubicBezTo>
                    <a:pt x="2589798" y="2176873"/>
                    <a:pt x="2584610" y="2179021"/>
                    <a:pt x="2579202" y="2179021"/>
                  </a:cubicBezTo>
                  <a:lnTo>
                    <a:pt x="20393" y="2179021"/>
                  </a:lnTo>
                  <a:cubicBezTo>
                    <a:pt x="14985" y="2179021"/>
                    <a:pt x="9798" y="2176873"/>
                    <a:pt x="5973" y="2173048"/>
                  </a:cubicBezTo>
                  <a:cubicBezTo>
                    <a:pt x="2149" y="2169224"/>
                    <a:pt x="0" y="2164037"/>
                    <a:pt x="0" y="2158628"/>
                  </a:cubicBezTo>
                  <a:lnTo>
                    <a:pt x="0" y="20393"/>
                  </a:lnTo>
                  <a:cubicBezTo>
                    <a:pt x="0" y="14985"/>
                    <a:pt x="2149" y="9798"/>
                    <a:pt x="5973" y="5973"/>
                  </a:cubicBezTo>
                  <a:cubicBezTo>
                    <a:pt x="9798" y="2149"/>
                    <a:pt x="14985" y="0"/>
                    <a:pt x="20393" y="0"/>
                  </a:cubicBezTo>
                  <a:close/>
                </a:path>
              </a:pathLst>
            </a:custGeom>
            <a:solidFill>
              <a:srgbClr val="FFFFFF"/>
            </a:solidFill>
            <a:ln w="142875" cap="rnd">
              <a:solidFill>
                <a:srgbClr val="393BE5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2599595" cy="2198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881161" y="4072961"/>
            <a:ext cx="9870338" cy="5027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4423" lvl="1" indent="-347212" algn="l">
              <a:lnSpc>
                <a:spcPts val="4470"/>
              </a:lnSpc>
              <a:buFont typeface="Arial"/>
              <a:buChar char="•"/>
            </a:pPr>
            <a:r>
              <a:rPr lang="en-US" sz="3216" b="1" spc="-64">
                <a:solidFill>
                  <a:srgbClr val="393BE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¿Qué principio del Reino me pareció más importante hoy?</a:t>
            </a:r>
          </a:p>
          <a:p>
            <a:pPr algn="l">
              <a:lnSpc>
                <a:spcPts val="4470"/>
              </a:lnSpc>
            </a:pPr>
            <a:endParaRPr lang="en-US" sz="3216" b="1" spc="-64">
              <a:solidFill>
                <a:srgbClr val="393BE5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694423" lvl="1" indent="-347212" algn="l">
              <a:lnSpc>
                <a:spcPts val="4470"/>
              </a:lnSpc>
              <a:buFont typeface="Arial"/>
              <a:buChar char="•"/>
            </a:pPr>
            <a:r>
              <a:rPr lang="en-US" sz="3216" b="1" spc="-64">
                <a:solidFill>
                  <a:srgbClr val="393BE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¿En qué situación concreta puedo aplicarlo esta semana?</a:t>
            </a:r>
          </a:p>
          <a:p>
            <a:pPr algn="l">
              <a:lnSpc>
                <a:spcPts val="4470"/>
              </a:lnSpc>
            </a:pPr>
            <a:endParaRPr lang="en-US" sz="3216" b="1" spc="-64">
              <a:solidFill>
                <a:srgbClr val="393BE5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694423" lvl="1" indent="-347212" algn="l">
              <a:lnSpc>
                <a:spcPts val="4470"/>
              </a:lnSpc>
              <a:buFont typeface="Arial"/>
              <a:buChar char="•"/>
            </a:pPr>
            <a:r>
              <a:rPr lang="en-US" sz="3216" b="1" spc="-64">
                <a:solidFill>
                  <a:srgbClr val="393BE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¿Qué me gustaría pedirle a Dios con respecto a esto?</a:t>
            </a:r>
          </a:p>
          <a:p>
            <a:pPr algn="l">
              <a:lnSpc>
                <a:spcPts val="4470"/>
              </a:lnSpc>
            </a:pPr>
            <a:endParaRPr lang="en-US" sz="3216" b="1" spc="-64">
              <a:solidFill>
                <a:srgbClr val="393BE5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0361087" y="605606"/>
            <a:ext cx="5971200" cy="2556694"/>
            <a:chOff x="0" y="133350"/>
            <a:chExt cx="7961600" cy="3408925"/>
          </a:xfrm>
        </p:grpSpPr>
        <p:sp>
          <p:nvSpPr>
            <p:cNvPr id="12" name="TextBox 12"/>
            <p:cNvSpPr txBox="1"/>
            <p:nvPr/>
          </p:nvSpPr>
          <p:spPr>
            <a:xfrm>
              <a:off x="937673" y="2789932"/>
              <a:ext cx="6086255" cy="7523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36"/>
                </a:lnSpc>
                <a:spcBef>
                  <a:spcPct val="0"/>
                </a:spcBef>
              </a:pPr>
              <a:r>
                <a:rPr lang="en-US" sz="3696" spc="554" dirty="0">
                  <a:solidFill>
                    <a:srgbClr val="002060"/>
                  </a:solidFill>
                  <a:latin typeface="Retropix"/>
                  <a:ea typeface="Retropix"/>
                  <a:cs typeface="Retropix"/>
                  <a:sym typeface="Retropix"/>
                </a:rPr>
                <a:t>PERSONAL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33350"/>
              <a:ext cx="7961600" cy="2550590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50"/>
                </a:lnSpc>
              </a:pPr>
              <a:r>
                <a:rPr lang="en-US" sz="7250" dirty="0">
                  <a:solidFill>
                    <a:srgbClr val="393BE5"/>
                  </a:solidFill>
                  <a:latin typeface="Disket Mono"/>
                  <a:ea typeface="Disket Mono"/>
                  <a:cs typeface="Disket Mono"/>
                  <a:sym typeface="Disket Mono"/>
                </a:rPr>
                <a:t>Mi</a:t>
              </a:r>
            </a:p>
            <a:p>
              <a:pPr algn="ctr">
                <a:lnSpc>
                  <a:spcPts val="7250"/>
                </a:lnSpc>
              </a:pPr>
              <a:r>
                <a:rPr lang="en-US" sz="7250" b="1" dirty="0" err="1">
                  <a:solidFill>
                    <a:srgbClr val="393BE5"/>
                  </a:solidFill>
                  <a:latin typeface="Disket Mono Bold"/>
                  <a:ea typeface="Disket Mono Bold"/>
                  <a:cs typeface="Disket Mono Bold"/>
                  <a:sym typeface="Disket Mono Bold"/>
                </a:rPr>
                <a:t>Decisión</a:t>
              </a:r>
              <a:endParaRPr lang="en-US" sz="7250" b="1" dirty="0">
                <a:solidFill>
                  <a:srgbClr val="393BE5"/>
                </a:solidFill>
                <a:latin typeface="Disket Mono Bold"/>
                <a:ea typeface="Disket Mono Bold"/>
                <a:cs typeface="Disket Mono Bold"/>
                <a:sym typeface="Disket Mono Bold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2925483">
            <a:off x="5978889" y="4633519"/>
            <a:ext cx="15026802" cy="1591351"/>
          </a:xfrm>
          <a:custGeom>
            <a:avLst/>
            <a:gdLst/>
            <a:ahLst/>
            <a:cxnLst/>
            <a:rect l="l" t="t" r="r" b="b"/>
            <a:pathLst>
              <a:path w="15026802" h="1591351">
                <a:moveTo>
                  <a:pt x="0" y="0"/>
                </a:moveTo>
                <a:lnTo>
                  <a:pt x="15026802" y="0"/>
                </a:lnTo>
                <a:lnTo>
                  <a:pt x="15026802" y="1591350"/>
                </a:lnTo>
                <a:lnTo>
                  <a:pt x="0" y="1591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495"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046979" y="0"/>
            <a:ext cx="9241021" cy="10396149"/>
            <a:chOff x="0" y="0"/>
            <a:chExt cx="5370413" cy="60417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blipFill>
              <a:blip r:embed="rId4"/>
              <a:stretch>
                <a:fillRect l="-2962" r="-43856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791672" y="4661017"/>
            <a:ext cx="1828744" cy="182874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3950263" y="803081"/>
            <a:ext cx="15859325" cy="2258023"/>
            <a:chOff x="0" y="0"/>
            <a:chExt cx="1537211" cy="21886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37211" cy="218865"/>
            </a:xfrm>
            <a:custGeom>
              <a:avLst/>
              <a:gdLst/>
              <a:ahLst/>
              <a:cxnLst/>
              <a:rect l="l" t="t" r="r" b="b"/>
              <a:pathLst>
                <a:path w="1537211" h="218865">
                  <a:moveTo>
                    <a:pt x="1334011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537211" y="218865"/>
                  </a:lnTo>
                  <a:lnTo>
                    <a:pt x="1334011" y="0"/>
                  </a:lnTo>
                  <a:close/>
                </a:path>
              </a:pathLst>
            </a:custGeom>
            <a:solidFill>
              <a:srgbClr val="010101"/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101600" y="-19050"/>
              <a:ext cx="1334011" cy="237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928839" y="5164635"/>
            <a:ext cx="1554411" cy="907388"/>
          </a:xfrm>
          <a:custGeom>
            <a:avLst/>
            <a:gdLst/>
            <a:ahLst/>
            <a:cxnLst/>
            <a:rect l="l" t="t" r="r" b="b"/>
            <a:pathLst>
              <a:path w="1554411" h="907388">
                <a:moveTo>
                  <a:pt x="0" y="0"/>
                </a:moveTo>
                <a:lnTo>
                  <a:pt x="1554411" y="0"/>
                </a:lnTo>
                <a:lnTo>
                  <a:pt x="1554411" y="907388"/>
                </a:lnTo>
                <a:lnTo>
                  <a:pt x="0" y="9073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982067" y="4372459"/>
            <a:ext cx="9633256" cy="425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30"/>
              </a:lnSpc>
              <a:spcBef>
                <a:spcPct val="0"/>
              </a:spcBef>
            </a:pPr>
            <a:r>
              <a:rPr lang="en-US" sz="3500" spc="343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Reconocer la </a:t>
            </a:r>
            <a:r>
              <a:rPr lang="en-US" sz="3500" b="1" spc="343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autoridad de Cristo</a:t>
            </a:r>
            <a:r>
              <a:rPr lang="en-US" sz="3500" spc="343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en la vida personal y en la sociedad, a la luz de pasajes bíblicos seleccionados, explicando las implicancias prácticas de vivir conforme a los principios del Reino de Dios.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22031" y="1304859"/>
            <a:ext cx="7416941" cy="1132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286"/>
              </a:lnSpc>
              <a:spcBef>
                <a:spcPct val="0"/>
              </a:spcBef>
            </a:pPr>
            <a:r>
              <a:rPr lang="en-US" sz="6729" spc="53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OBJETIVO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8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02529" y="971550"/>
            <a:ext cx="16682943" cy="3441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  <a:spcBef>
                <a:spcPct val="0"/>
              </a:spcBef>
            </a:pPr>
            <a:r>
              <a:rPr lang="en-US" sz="5000" i="1">
                <a:solidFill>
                  <a:srgbClr val="000000"/>
                </a:solidFill>
                <a:latin typeface="Open Sauce Italics"/>
                <a:ea typeface="Open Sauce Italics"/>
                <a:cs typeface="Open Sauce Italics"/>
                <a:sym typeface="Open Sauce Italics"/>
              </a:rPr>
              <a:t>Mateo 6:33:</a:t>
            </a:r>
          </a:p>
          <a:p>
            <a:pPr algn="ctr">
              <a:lnSpc>
                <a:spcPts val="7149"/>
              </a:lnSpc>
              <a:spcBef>
                <a:spcPct val="0"/>
              </a:spcBef>
            </a:pPr>
            <a:r>
              <a:rPr lang="en-US" sz="5499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“Busquen primero el Reino de Dios y su justicia, y todo lo demás les será añadido.”</a:t>
            </a:r>
          </a:p>
          <a:p>
            <a:pPr algn="ctr">
              <a:lnSpc>
                <a:spcPts val="6500"/>
              </a:lnSpc>
              <a:spcBef>
                <a:spcPct val="0"/>
              </a:spcBef>
            </a:pPr>
            <a:endParaRPr lang="en-US" sz="5499" b="1">
              <a:solidFill>
                <a:srgbClr val="000000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2925483">
            <a:off x="5978889" y="4633519"/>
            <a:ext cx="15026802" cy="1591351"/>
          </a:xfrm>
          <a:custGeom>
            <a:avLst/>
            <a:gdLst/>
            <a:ahLst/>
            <a:cxnLst/>
            <a:rect l="l" t="t" r="r" b="b"/>
            <a:pathLst>
              <a:path w="15026802" h="1591351">
                <a:moveTo>
                  <a:pt x="0" y="0"/>
                </a:moveTo>
                <a:lnTo>
                  <a:pt x="15026802" y="0"/>
                </a:lnTo>
                <a:lnTo>
                  <a:pt x="15026802" y="1591350"/>
                </a:lnTo>
                <a:lnTo>
                  <a:pt x="0" y="1591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495"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046979" y="0"/>
            <a:ext cx="9241021" cy="10396149"/>
            <a:chOff x="0" y="0"/>
            <a:chExt cx="5370413" cy="60417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blipFill>
              <a:blip r:embed="rId4"/>
              <a:stretch>
                <a:fillRect l="-2962" r="-43856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791672" y="4661017"/>
            <a:ext cx="1828744" cy="182874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3950263" y="803081"/>
            <a:ext cx="15859325" cy="2258023"/>
            <a:chOff x="0" y="0"/>
            <a:chExt cx="1537211" cy="21886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37211" cy="218865"/>
            </a:xfrm>
            <a:custGeom>
              <a:avLst/>
              <a:gdLst/>
              <a:ahLst/>
              <a:cxnLst/>
              <a:rect l="l" t="t" r="r" b="b"/>
              <a:pathLst>
                <a:path w="1537211" h="218865">
                  <a:moveTo>
                    <a:pt x="1334011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537211" y="218865"/>
                  </a:lnTo>
                  <a:lnTo>
                    <a:pt x="1334011" y="0"/>
                  </a:lnTo>
                  <a:close/>
                </a:path>
              </a:pathLst>
            </a:custGeom>
            <a:solidFill>
              <a:srgbClr val="010101"/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101600" y="-19050"/>
              <a:ext cx="1334011" cy="237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928839" y="5164635"/>
            <a:ext cx="1554411" cy="907388"/>
          </a:xfrm>
          <a:custGeom>
            <a:avLst/>
            <a:gdLst/>
            <a:ahLst/>
            <a:cxnLst/>
            <a:rect l="l" t="t" r="r" b="b"/>
            <a:pathLst>
              <a:path w="1554411" h="907388">
                <a:moveTo>
                  <a:pt x="0" y="0"/>
                </a:moveTo>
                <a:lnTo>
                  <a:pt x="1554411" y="0"/>
                </a:lnTo>
                <a:lnTo>
                  <a:pt x="1554411" y="907388"/>
                </a:lnTo>
                <a:lnTo>
                  <a:pt x="0" y="9073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982067" y="4372459"/>
            <a:ext cx="9633256" cy="425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30"/>
              </a:lnSpc>
              <a:spcBef>
                <a:spcPct val="0"/>
              </a:spcBef>
            </a:pPr>
            <a:r>
              <a:rPr lang="en-US" sz="3500" spc="343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Reconocer la autoridad de Cristo en la vida personal y en la sociedad, a la luz de pasajes bíblicos seleccionados, explicando las implicancias prácticas de vivir conforme a los principios del Reino de Dios.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22031" y="1304859"/>
            <a:ext cx="7416941" cy="1132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286"/>
              </a:lnSpc>
              <a:spcBef>
                <a:spcPct val="0"/>
              </a:spcBef>
            </a:pPr>
            <a:r>
              <a:rPr lang="en-US" sz="6729" spc="53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OBJETIVO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10987" y="3330535"/>
            <a:ext cx="5582715" cy="5583324"/>
            <a:chOff x="0" y="0"/>
            <a:chExt cx="6603840" cy="66045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3873" cy="6604508"/>
            </a:xfrm>
            <a:custGeom>
              <a:avLst/>
              <a:gdLst/>
              <a:ahLst/>
              <a:cxnLst/>
              <a:rect l="l" t="t" r="r" b="b"/>
              <a:pathLst>
                <a:path w="6603873" h="6604508">
                  <a:moveTo>
                    <a:pt x="0" y="3302254"/>
                  </a:moveTo>
                  <a:cubicBezTo>
                    <a:pt x="0" y="1478534"/>
                    <a:pt x="1478280" y="0"/>
                    <a:pt x="3301873" y="0"/>
                  </a:cubicBezTo>
                  <a:lnTo>
                    <a:pt x="3301873" y="25527"/>
                  </a:lnTo>
                  <a:lnTo>
                    <a:pt x="3301873" y="0"/>
                  </a:lnTo>
                  <a:cubicBezTo>
                    <a:pt x="5125466" y="0"/>
                    <a:pt x="6603873" y="1478534"/>
                    <a:pt x="6603873" y="3302254"/>
                  </a:cubicBezTo>
                  <a:cubicBezTo>
                    <a:pt x="6603873" y="5125974"/>
                    <a:pt x="5125466" y="6604508"/>
                    <a:pt x="3301873" y="6604508"/>
                  </a:cubicBezTo>
                  <a:lnTo>
                    <a:pt x="3301873" y="6578981"/>
                  </a:lnTo>
                  <a:lnTo>
                    <a:pt x="3301873" y="6604508"/>
                  </a:lnTo>
                  <a:cubicBezTo>
                    <a:pt x="1478280" y="6604508"/>
                    <a:pt x="0" y="5126101"/>
                    <a:pt x="0" y="3302254"/>
                  </a:cubicBezTo>
                  <a:lnTo>
                    <a:pt x="25527" y="3302254"/>
                  </a:lnTo>
                  <a:lnTo>
                    <a:pt x="46990" y="3316097"/>
                  </a:lnTo>
                  <a:cubicBezTo>
                    <a:pt x="40894" y="3325622"/>
                    <a:pt x="29210" y="3330067"/>
                    <a:pt x="18288" y="3326892"/>
                  </a:cubicBezTo>
                  <a:cubicBezTo>
                    <a:pt x="7366" y="3323717"/>
                    <a:pt x="0" y="3313684"/>
                    <a:pt x="0" y="3302254"/>
                  </a:cubicBezTo>
                  <a:moveTo>
                    <a:pt x="51181" y="3302254"/>
                  </a:moveTo>
                  <a:lnTo>
                    <a:pt x="25527" y="3302254"/>
                  </a:lnTo>
                  <a:lnTo>
                    <a:pt x="4064" y="3288538"/>
                  </a:lnTo>
                  <a:cubicBezTo>
                    <a:pt x="10160" y="3279013"/>
                    <a:pt x="21844" y="3274568"/>
                    <a:pt x="32766" y="3277743"/>
                  </a:cubicBezTo>
                  <a:cubicBezTo>
                    <a:pt x="43688" y="3280918"/>
                    <a:pt x="51181" y="3290951"/>
                    <a:pt x="51181" y="3302254"/>
                  </a:cubicBezTo>
                  <a:cubicBezTo>
                    <a:pt x="51181" y="5097780"/>
                    <a:pt x="1506601" y="6553454"/>
                    <a:pt x="3302000" y="6553454"/>
                  </a:cubicBezTo>
                  <a:cubicBezTo>
                    <a:pt x="5097399" y="6553454"/>
                    <a:pt x="6552819" y="5097907"/>
                    <a:pt x="6552819" y="3302254"/>
                  </a:cubicBezTo>
                  <a:lnTo>
                    <a:pt x="6578346" y="3302254"/>
                  </a:lnTo>
                  <a:lnTo>
                    <a:pt x="6552819" y="3302254"/>
                  </a:lnTo>
                  <a:cubicBezTo>
                    <a:pt x="6552819" y="1506728"/>
                    <a:pt x="5097399" y="51054"/>
                    <a:pt x="3302000" y="51054"/>
                  </a:cubicBezTo>
                  <a:lnTo>
                    <a:pt x="3302000" y="25527"/>
                  </a:lnTo>
                  <a:lnTo>
                    <a:pt x="3302000" y="51181"/>
                  </a:lnTo>
                  <a:cubicBezTo>
                    <a:pt x="1506601" y="51181"/>
                    <a:pt x="51181" y="1506728"/>
                    <a:pt x="51181" y="3302381"/>
                  </a:cubicBezTo>
                  <a:close/>
                </a:path>
              </a:pathLst>
            </a:custGeom>
            <a:solidFill>
              <a:srgbClr val="999999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634703" y="4884850"/>
            <a:ext cx="1048978" cy="1704168"/>
            <a:chOff x="0" y="0"/>
            <a:chExt cx="1346400" cy="218736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46454" cy="2187448"/>
            </a:xfrm>
            <a:custGeom>
              <a:avLst/>
              <a:gdLst/>
              <a:ahLst/>
              <a:cxnLst/>
              <a:rect l="l" t="t" r="r" b="b"/>
              <a:pathLst>
                <a:path w="1346454" h="2187448">
                  <a:moveTo>
                    <a:pt x="1346454" y="472694"/>
                  </a:moveTo>
                  <a:cubicBezTo>
                    <a:pt x="993775" y="0"/>
                    <a:pt x="993775" y="0"/>
                    <a:pt x="993775" y="0"/>
                  </a:cubicBezTo>
                  <a:cubicBezTo>
                    <a:pt x="697230" y="216281"/>
                    <a:pt x="464820" y="512826"/>
                    <a:pt x="328549" y="849249"/>
                  </a:cubicBezTo>
                  <a:cubicBezTo>
                    <a:pt x="0" y="897382"/>
                    <a:pt x="0" y="897382"/>
                    <a:pt x="0" y="897382"/>
                  </a:cubicBezTo>
                  <a:cubicBezTo>
                    <a:pt x="240411" y="1129792"/>
                    <a:pt x="240411" y="1129792"/>
                    <a:pt x="240411" y="1129792"/>
                  </a:cubicBezTo>
                  <a:cubicBezTo>
                    <a:pt x="208407" y="1274064"/>
                    <a:pt x="184277" y="1426210"/>
                    <a:pt x="184277" y="1586484"/>
                  </a:cubicBezTo>
                  <a:cubicBezTo>
                    <a:pt x="184277" y="1794764"/>
                    <a:pt x="216281" y="1995170"/>
                    <a:pt x="280416" y="2187448"/>
                  </a:cubicBezTo>
                  <a:cubicBezTo>
                    <a:pt x="865505" y="1971040"/>
                    <a:pt x="865505" y="1971040"/>
                    <a:pt x="865505" y="1971040"/>
                  </a:cubicBezTo>
                  <a:cubicBezTo>
                    <a:pt x="817372" y="1842897"/>
                    <a:pt x="793369" y="1698625"/>
                    <a:pt x="793369" y="1554353"/>
                  </a:cubicBezTo>
                  <a:cubicBezTo>
                    <a:pt x="793369" y="1105662"/>
                    <a:pt x="1017778" y="713105"/>
                    <a:pt x="1346327" y="472694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id="6" name="Group 6"/>
          <p:cNvGrpSpPr/>
          <p:nvPr/>
        </p:nvGrpSpPr>
        <p:grpSpPr>
          <a:xfrm>
            <a:off x="6852352" y="6418489"/>
            <a:ext cx="1447253" cy="1219507"/>
            <a:chOff x="0" y="0"/>
            <a:chExt cx="1857600" cy="15652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57629" cy="1565275"/>
            </a:xfrm>
            <a:custGeom>
              <a:avLst/>
              <a:gdLst/>
              <a:ahLst/>
              <a:cxnLst/>
              <a:rect l="l" t="t" r="r" b="b"/>
              <a:pathLst>
                <a:path w="1857629" h="1565275">
                  <a:moveTo>
                    <a:pt x="1857629" y="931164"/>
                  </a:moveTo>
                  <a:cubicBezTo>
                    <a:pt x="1265047" y="931164"/>
                    <a:pt x="760603" y="537845"/>
                    <a:pt x="584454" y="0"/>
                  </a:cubicBezTo>
                  <a:cubicBezTo>
                    <a:pt x="0" y="216789"/>
                    <a:pt x="0" y="216789"/>
                    <a:pt x="0" y="216789"/>
                  </a:cubicBezTo>
                  <a:cubicBezTo>
                    <a:pt x="112141" y="569976"/>
                    <a:pt x="320294" y="874903"/>
                    <a:pt x="592455" y="1099693"/>
                  </a:cubicBezTo>
                  <a:cubicBezTo>
                    <a:pt x="536448" y="1444879"/>
                    <a:pt x="536448" y="1444879"/>
                    <a:pt x="536448" y="1444879"/>
                  </a:cubicBezTo>
                  <a:cubicBezTo>
                    <a:pt x="840740" y="1284351"/>
                    <a:pt x="840740" y="1284351"/>
                    <a:pt x="840740" y="1284351"/>
                  </a:cubicBezTo>
                  <a:cubicBezTo>
                    <a:pt x="1137031" y="1461008"/>
                    <a:pt x="1489329" y="1565275"/>
                    <a:pt x="1857629" y="1565275"/>
                  </a:cubicBezTo>
                  <a:lnTo>
                    <a:pt x="1857629" y="931164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id="8" name="Group 8"/>
          <p:cNvGrpSpPr/>
          <p:nvPr/>
        </p:nvGrpSpPr>
        <p:grpSpPr>
          <a:xfrm>
            <a:off x="8299605" y="6418489"/>
            <a:ext cx="1447253" cy="1219507"/>
            <a:chOff x="0" y="0"/>
            <a:chExt cx="1857600" cy="156528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57629" cy="1565275"/>
            </a:xfrm>
            <a:custGeom>
              <a:avLst/>
              <a:gdLst/>
              <a:ahLst/>
              <a:cxnLst/>
              <a:rect l="l" t="t" r="r" b="b"/>
              <a:pathLst>
                <a:path w="1857629" h="1565275">
                  <a:moveTo>
                    <a:pt x="1857629" y="216789"/>
                  </a:moveTo>
                  <a:cubicBezTo>
                    <a:pt x="1273048" y="0"/>
                    <a:pt x="1273048" y="0"/>
                    <a:pt x="1273048" y="0"/>
                  </a:cubicBezTo>
                  <a:cubicBezTo>
                    <a:pt x="1096899" y="537845"/>
                    <a:pt x="592455" y="931164"/>
                    <a:pt x="0" y="931164"/>
                  </a:cubicBezTo>
                  <a:cubicBezTo>
                    <a:pt x="0" y="1565275"/>
                    <a:pt x="0" y="1565275"/>
                    <a:pt x="0" y="1565275"/>
                  </a:cubicBezTo>
                  <a:cubicBezTo>
                    <a:pt x="368300" y="1565275"/>
                    <a:pt x="720598" y="1460881"/>
                    <a:pt x="1016889" y="1284351"/>
                  </a:cubicBezTo>
                  <a:cubicBezTo>
                    <a:pt x="1321181" y="1444879"/>
                    <a:pt x="1321181" y="1444879"/>
                    <a:pt x="1321181" y="1444879"/>
                  </a:cubicBezTo>
                  <a:cubicBezTo>
                    <a:pt x="1265174" y="1099693"/>
                    <a:pt x="1265174" y="1099693"/>
                    <a:pt x="1265174" y="1099693"/>
                  </a:cubicBezTo>
                  <a:cubicBezTo>
                    <a:pt x="1537462" y="874903"/>
                    <a:pt x="1745615" y="569849"/>
                    <a:pt x="1857629" y="216662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id="10" name="Group 10"/>
          <p:cNvGrpSpPr/>
          <p:nvPr/>
        </p:nvGrpSpPr>
        <p:grpSpPr>
          <a:xfrm>
            <a:off x="8917773" y="4884850"/>
            <a:ext cx="1046734" cy="1704168"/>
            <a:chOff x="0" y="0"/>
            <a:chExt cx="1343520" cy="218736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43533" cy="2187321"/>
            </a:xfrm>
            <a:custGeom>
              <a:avLst/>
              <a:gdLst/>
              <a:ahLst/>
              <a:cxnLst/>
              <a:rect l="l" t="t" r="r" b="b"/>
              <a:pathLst>
                <a:path w="1343533" h="2187321">
                  <a:moveTo>
                    <a:pt x="1343533" y="897382"/>
                  </a:moveTo>
                  <a:cubicBezTo>
                    <a:pt x="1015619" y="849249"/>
                    <a:pt x="1015619" y="849249"/>
                    <a:pt x="1015619" y="849249"/>
                  </a:cubicBezTo>
                  <a:cubicBezTo>
                    <a:pt x="879729" y="512826"/>
                    <a:pt x="647827" y="216281"/>
                    <a:pt x="351917" y="0"/>
                  </a:cubicBezTo>
                  <a:cubicBezTo>
                    <a:pt x="0" y="472694"/>
                    <a:pt x="0" y="472694"/>
                    <a:pt x="0" y="472694"/>
                  </a:cubicBezTo>
                  <a:cubicBezTo>
                    <a:pt x="327914" y="713105"/>
                    <a:pt x="551815" y="1105662"/>
                    <a:pt x="551815" y="1554353"/>
                  </a:cubicBezTo>
                  <a:cubicBezTo>
                    <a:pt x="551815" y="1698625"/>
                    <a:pt x="527812" y="1842770"/>
                    <a:pt x="479806" y="1971040"/>
                  </a:cubicBezTo>
                  <a:cubicBezTo>
                    <a:pt x="1063625" y="2187321"/>
                    <a:pt x="1063625" y="2187321"/>
                    <a:pt x="1063625" y="2187321"/>
                  </a:cubicBezTo>
                  <a:cubicBezTo>
                    <a:pt x="1127633" y="1995043"/>
                    <a:pt x="1159637" y="1794764"/>
                    <a:pt x="1159637" y="1586357"/>
                  </a:cubicBezTo>
                  <a:cubicBezTo>
                    <a:pt x="1159637" y="1426083"/>
                    <a:pt x="1135634" y="1273937"/>
                    <a:pt x="1103630" y="1129665"/>
                  </a:cubicBezTo>
                  <a:lnTo>
                    <a:pt x="1343533" y="897255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id="12" name="Group 12"/>
          <p:cNvGrpSpPr/>
          <p:nvPr/>
        </p:nvGrpSpPr>
        <p:grpSpPr>
          <a:xfrm>
            <a:off x="7406572" y="4377751"/>
            <a:ext cx="1786067" cy="875644"/>
            <a:chOff x="0" y="0"/>
            <a:chExt cx="2292480" cy="112392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92477" cy="1123950"/>
            </a:xfrm>
            <a:custGeom>
              <a:avLst/>
              <a:gdLst/>
              <a:ahLst/>
              <a:cxnLst/>
              <a:rect l="l" t="t" r="r" b="b"/>
              <a:pathLst>
                <a:path w="2292477" h="1123950">
                  <a:moveTo>
                    <a:pt x="1290574" y="280924"/>
                  </a:moveTo>
                  <a:cubicBezTo>
                    <a:pt x="1146302" y="0"/>
                    <a:pt x="1146302" y="0"/>
                    <a:pt x="1146302" y="0"/>
                  </a:cubicBezTo>
                  <a:cubicBezTo>
                    <a:pt x="1001903" y="280924"/>
                    <a:pt x="1001903" y="280924"/>
                    <a:pt x="1001903" y="280924"/>
                  </a:cubicBezTo>
                  <a:cubicBezTo>
                    <a:pt x="625221" y="313055"/>
                    <a:pt x="280543" y="441579"/>
                    <a:pt x="0" y="650240"/>
                  </a:cubicBezTo>
                  <a:cubicBezTo>
                    <a:pt x="352679" y="1123950"/>
                    <a:pt x="352679" y="1123950"/>
                    <a:pt x="352679" y="1123950"/>
                  </a:cubicBezTo>
                  <a:cubicBezTo>
                    <a:pt x="577088" y="955294"/>
                    <a:pt x="849630" y="859028"/>
                    <a:pt x="1146302" y="859028"/>
                  </a:cubicBezTo>
                  <a:cubicBezTo>
                    <a:pt x="1442974" y="859028"/>
                    <a:pt x="1715389" y="955421"/>
                    <a:pt x="1939798" y="1123950"/>
                  </a:cubicBezTo>
                  <a:cubicBezTo>
                    <a:pt x="2292477" y="650240"/>
                    <a:pt x="2292477" y="650240"/>
                    <a:pt x="2292477" y="650240"/>
                  </a:cubicBezTo>
                  <a:cubicBezTo>
                    <a:pt x="2011934" y="441452"/>
                    <a:pt x="1667256" y="313055"/>
                    <a:pt x="1290574" y="280924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id="14" name="Group 14"/>
          <p:cNvGrpSpPr/>
          <p:nvPr/>
        </p:nvGrpSpPr>
        <p:grpSpPr>
          <a:xfrm>
            <a:off x="7480945" y="5268842"/>
            <a:ext cx="1637320" cy="1637320"/>
            <a:chOff x="0" y="0"/>
            <a:chExt cx="1936800" cy="1936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36750" cy="1936750"/>
            </a:xfrm>
            <a:custGeom>
              <a:avLst/>
              <a:gdLst/>
              <a:ahLst/>
              <a:cxnLst/>
              <a:rect l="l" t="t" r="r" b="b"/>
              <a:pathLst>
                <a:path w="1936750" h="1936750">
                  <a:moveTo>
                    <a:pt x="0" y="968375"/>
                  </a:moveTo>
                  <a:cubicBezTo>
                    <a:pt x="0" y="433578"/>
                    <a:pt x="433578" y="0"/>
                    <a:pt x="968375" y="0"/>
                  </a:cubicBezTo>
                  <a:cubicBezTo>
                    <a:pt x="1503172" y="0"/>
                    <a:pt x="1936750" y="433578"/>
                    <a:pt x="1936750" y="968375"/>
                  </a:cubicBezTo>
                  <a:cubicBezTo>
                    <a:pt x="1936750" y="1503172"/>
                    <a:pt x="1503172" y="1936750"/>
                    <a:pt x="968375" y="1936750"/>
                  </a:cubicBezTo>
                  <a:cubicBezTo>
                    <a:pt x="433578" y="1936750"/>
                    <a:pt x="0" y="1503172"/>
                    <a:pt x="0" y="9683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7480945" y="2693060"/>
            <a:ext cx="1618452" cy="1618452"/>
            <a:chOff x="0" y="0"/>
            <a:chExt cx="1444320" cy="144432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44244" cy="1444244"/>
            </a:xfrm>
            <a:custGeom>
              <a:avLst/>
              <a:gdLst/>
              <a:ahLst/>
              <a:cxnLst/>
              <a:rect l="l" t="t" r="r" b="b"/>
              <a:pathLst>
                <a:path w="1444244" h="1444244">
                  <a:moveTo>
                    <a:pt x="0" y="722122"/>
                  </a:moveTo>
                  <a:cubicBezTo>
                    <a:pt x="0" y="323342"/>
                    <a:pt x="323342" y="0"/>
                    <a:pt x="722122" y="0"/>
                  </a:cubicBezTo>
                  <a:cubicBezTo>
                    <a:pt x="1120902" y="0"/>
                    <a:pt x="1444244" y="323342"/>
                    <a:pt x="1444244" y="722122"/>
                  </a:cubicBezTo>
                  <a:cubicBezTo>
                    <a:pt x="1444244" y="1120902"/>
                    <a:pt x="1120902" y="1444244"/>
                    <a:pt x="722122" y="1444244"/>
                  </a:cubicBezTo>
                  <a:cubicBezTo>
                    <a:pt x="323342" y="1444244"/>
                    <a:pt x="0" y="1121029"/>
                    <a:pt x="0" y="722122"/>
                  </a:cubicBezTo>
                  <a:close/>
                </a:path>
              </a:pathLst>
            </a:custGeom>
            <a:solidFill>
              <a:srgbClr val="A4BB22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0600368" y="5387606"/>
            <a:ext cx="1577976" cy="1578763"/>
            <a:chOff x="0" y="0"/>
            <a:chExt cx="1444320" cy="144504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44244" cy="1445006"/>
            </a:xfrm>
            <a:custGeom>
              <a:avLst/>
              <a:gdLst/>
              <a:ahLst/>
              <a:cxnLst/>
              <a:rect l="l" t="t" r="r" b="b"/>
              <a:pathLst>
                <a:path w="1444244" h="1445006">
                  <a:moveTo>
                    <a:pt x="0" y="722503"/>
                  </a:moveTo>
                  <a:cubicBezTo>
                    <a:pt x="0" y="323469"/>
                    <a:pt x="323342" y="0"/>
                    <a:pt x="722122" y="0"/>
                  </a:cubicBezTo>
                  <a:cubicBezTo>
                    <a:pt x="1120902" y="0"/>
                    <a:pt x="1444244" y="323469"/>
                    <a:pt x="1444244" y="722503"/>
                  </a:cubicBezTo>
                  <a:cubicBezTo>
                    <a:pt x="1444244" y="1121537"/>
                    <a:pt x="1120902" y="1445006"/>
                    <a:pt x="722122" y="1445006"/>
                  </a:cubicBezTo>
                  <a:cubicBezTo>
                    <a:pt x="323342" y="1445006"/>
                    <a:pt x="0" y="1121537"/>
                    <a:pt x="0" y="722503"/>
                  </a:cubicBezTo>
                  <a:close/>
                </a:path>
              </a:pathLst>
            </a:custGeom>
            <a:solidFill>
              <a:srgbClr val="5E17EB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7406572" y="7775951"/>
            <a:ext cx="1982617" cy="1982617"/>
            <a:chOff x="0" y="0"/>
            <a:chExt cx="1444320" cy="144432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44244" cy="1444244"/>
            </a:xfrm>
            <a:custGeom>
              <a:avLst/>
              <a:gdLst/>
              <a:ahLst/>
              <a:cxnLst/>
              <a:rect l="l" t="t" r="r" b="b"/>
              <a:pathLst>
                <a:path w="1444244" h="1444244">
                  <a:moveTo>
                    <a:pt x="0" y="722122"/>
                  </a:moveTo>
                  <a:cubicBezTo>
                    <a:pt x="0" y="323342"/>
                    <a:pt x="323342" y="0"/>
                    <a:pt x="722122" y="0"/>
                  </a:cubicBezTo>
                  <a:cubicBezTo>
                    <a:pt x="1120902" y="0"/>
                    <a:pt x="1444244" y="323342"/>
                    <a:pt x="1444244" y="722122"/>
                  </a:cubicBezTo>
                  <a:cubicBezTo>
                    <a:pt x="1444244" y="1120902"/>
                    <a:pt x="1120902" y="1444244"/>
                    <a:pt x="722122" y="1444244"/>
                  </a:cubicBezTo>
                  <a:cubicBezTo>
                    <a:pt x="323342" y="1444244"/>
                    <a:pt x="0" y="1121029"/>
                    <a:pt x="0" y="722122"/>
                  </a:cubicBezTo>
                  <a:close/>
                </a:path>
              </a:pathLst>
            </a:custGeom>
            <a:solidFill>
              <a:srgbClr val="85E8FF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4638714" y="5328598"/>
            <a:ext cx="1577564" cy="1577564"/>
            <a:chOff x="0" y="0"/>
            <a:chExt cx="1445040" cy="144504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445006" cy="1445006"/>
            </a:xfrm>
            <a:custGeom>
              <a:avLst/>
              <a:gdLst/>
              <a:ahLst/>
              <a:cxnLst/>
              <a:rect l="l" t="t" r="r" b="b"/>
              <a:pathLst>
                <a:path w="1445006" h="1445006">
                  <a:moveTo>
                    <a:pt x="0" y="722503"/>
                  </a:moveTo>
                  <a:cubicBezTo>
                    <a:pt x="0" y="323469"/>
                    <a:pt x="323469" y="0"/>
                    <a:pt x="722503" y="0"/>
                  </a:cubicBezTo>
                  <a:cubicBezTo>
                    <a:pt x="1121537" y="0"/>
                    <a:pt x="1445006" y="323469"/>
                    <a:pt x="1445006" y="722503"/>
                  </a:cubicBezTo>
                  <a:cubicBezTo>
                    <a:pt x="1445006" y="1121537"/>
                    <a:pt x="1121537" y="1445006"/>
                    <a:pt x="722503" y="1445006"/>
                  </a:cubicBezTo>
                  <a:cubicBezTo>
                    <a:pt x="323469" y="1445006"/>
                    <a:pt x="0" y="1121537"/>
                    <a:pt x="0" y="722503"/>
                  </a:cubicBezTo>
                  <a:close/>
                </a:path>
              </a:pathLst>
            </a:custGeom>
            <a:solidFill>
              <a:srgbClr val="FBBE09"/>
            </a:solidFill>
          </p:spPr>
        </p:sp>
      </p:grpSp>
      <p:sp>
        <p:nvSpPr>
          <p:cNvPr id="24" name="Freeform 24"/>
          <p:cNvSpPr/>
          <p:nvPr/>
        </p:nvSpPr>
        <p:spPr>
          <a:xfrm>
            <a:off x="9644365" y="8044606"/>
            <a:ext cx="738107" cy="719319"/>
          </a:xfrm>
          <a:custGeom>
            <a:avLst/>
            <a:gdLst/>
            <a:ahLst/>
            <a:cxnLst/>
            <a:rect l="l" t="t" r="r" b="b"/>
            <a:pathLst>
              <a:path w="738107" h="719319">
                <a:moveTo>
                  <a:pt x="0" y="0"/>
                </a:moveTo>
                <a:lnTo>
                  <a:pt x="738107" y="0"/>
                </a:lnTo>
                <a:lnTo>
                  <a:pt x="738107" y="719318"/>
                </a:lnTo>
                <a:lnTo>
                  <a:pt x="0" y="7193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4614912" y="4876124"/>
            <a:ext cx="1605801" cy="1791689"/>
          </a:xfrm>
          <a:custGeom>
            <a:avLst/>
            <a:gdLst/>
            <a:ahLst/>
            <a:cxnLst/>
            <a:rect l="l" t="t" r="r" b="b"/>
            <a:pathLst>
              <a:path w="1605801" h="1791689">
                <a:moveTo>
                  <a:pt x="0" y="0"/>
                </a:moveTo>
                <a:lnTo>
                  <a:pt x="1605801" y="0"/>
                </a:lnTo>
                <a:lnTo>
                  <a:pt x="1605801" y="1791688"/>
                </a:lnTo>
                <a:lnTo>
                  <a:pt x="0" y="179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7695589" y="2108082"/>
            <a:ext cx="1327643" cy="1956011"/>
          </a:xfrm>
          <a:custGeom>
            <a:avLst/>
            <a:gdLst/>
            <a:ahLst/>
            <a:cxnLst/>
            <a:rect l="l" t="t" r="r" b="b"/>
            <a:pathLst>
              <a:path w="1327643" h="1956011">
                <a:moveTo>
                  <a:pt x="0" y="0"/>
                </a:moveTo>
                <a:lnTo>
                  <a:pt x="1327643" y="0"/>
                </a:lnTo>
                <a:lnTo>
                  <a:pt x="1327643" y="1956011"/>
                </a:lnTo>
                <a:lnTo>
                  <a:pt x="0" y="19560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0382472" y="4910683"/>
            <a:ext cx="1993060" cy="1836106"/>
          </a:xfrm>
          <a:custGeom>
            <a:avLst/>
            <a:gdLst/>
            <a:ahLst/>
            <a:cxnLst/>
            <a:rect l="l" t="t" r="r" b="b"/>
            <a:pathLst>
              <a:path w="1993060" h="1836106">
                <a:moveTo>
                  <a:pt x="0" y="0"/>
                </a:moveTo>
                <a:lnTo>
                  <a:pt x="1993060" y="0"/>
                </a:lnTo>
                <a:lnTo>
                  <a:pt x="1993060" y="1836107"/>
                </a:lnTo>
                <a:lnTo>
                  <a:pt x="0" y="18361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7406572" y="7704235"/>
            <a:ext cx="2216777" cy="1693063"/>
          </a:xfrm>
          <a:custGeom>
            <a:avLst/>
            <a:gdLst/>
            <a:ahLst/>
            <a:cxnLst/>
            <a:rect l="l" t="t" r="r" b="b"/>
            <a:pathLst>
              <a:path w="2216777" h="1693063">
                <a:moveTo>
                  <a:pt x="0" y="0"/>
                </a:moveTo>
                <a:lnTo>
                  <a:pt x="2216776" y="0"/>
                </a:lnTo>
                <a:lnTo>
                  <a:pt x="2216776" y="1693063"/>
                </a:lnTo>
                <a:lnTo>
                  <a:pt x="0" y="16930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1300896" y="126574"/>
            <a:ext cx="16176586" cy="184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18"/>
              </a:lnSpc>
              <a:spcBef>
                <a:spcPct val="0"/>
              </a:spcBef>
            </a:pPr>
            <a:r>
              <a:rPr lang="en-US" sz="3563" spc="124">
                <a:solidFill>
                  <a:srgbClr val="010101"/>
                </a:solidFill>
                <a:latin typeface="Archivo Black"/>
                <a:ea typeface="Archivo Black"/>
                <a:cs typeface="Archivo Black"/>
                <a:sym typeface="Archivo Black"/>
              </a:rPr>
              <a:t>¿QUIÉN MANDA EN </a:t>
            </a:r>
            <a:r>
              <a:rPr lang="en-US" sz="3563" u="none" strike="noStrike" spc="124">
                <a:solidFill>
                  <a:srgbClr val="010101"/>
                </a:solidFill>
                <a:latin typeface="Archivo Black"/>
                <a:ea typeface="Archivo Black"/>
                <a:cs typeface="Archivo Black"/>
                <a:sym typeface="Archivo Black"/>
              </a:rPr>
              <a:t>TU VIDA?  </a:t>
            </a:r>
          </a:p>
          <a:p>
            <a:pPr marL="0" lvl="0" indent="0" algn="ctr">
              <a:lnSpc>
                <a:spcPts val="4918"/>
              </a:lnSpc>
              <a:spcBef>
                <a:spcPct val="0"/>
              </a:spcBef>
            </a:pPr>
            <a:r>
              <a:rPr lang="en-US" sz="3563" u="none" strike="noStrike" spc="124">
                <a:solidFill>
                  <a:srgbClr val="010101"/>
                </a:solidFill>
                <a:latin typeface="Archivo Black"/>
                <a:ea typeface="Archivo Black"/>
                <a:cs typeface="Archivo Black"/>
                <a:sym typeface="Archivo Black"/>
              </a:rPr>
              <a:t>¿QUIÉN GUÍA MÁS EN TUS DECISIONES?</a:t>
            </a:r>
          </a:p>
          <a:p>
            <a:pPr marL="0" lvl="0" indent="0" algn="ctr">
              <a:lnSpc>
                <a:spcPts val="4918"/>
              </a:lnSpc>
              <a:spcBef>
                <a:spcPct val="0"/>
              </a:spcBef>
            </a:pPr>
            <a:endParaRPr lang="en-US" sz="3563" u="none" strike="noStrike" spc="124">
              <a:solidFill>
                <a:srgbClr val="010101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7615491" y="5713871"/>
            <a:ext cx="1349359" cy="1192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8"/>
              </a:lnSpc>
            </a:pPr>
            <a:r>
              <a:rPr lang="en-US" sz="2648" b="1" spc="-52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¿Y DIOS?</a:t>
            </a:r>
          </a:p>
          <a:p>
            <a:pPr algn="ctr">
              <a:lnSpc>
                <a:spcPts val="3178"/>
              </a:lnSpc>
            </a:pPr>
            <a:endParaRPr lang="en-US" sz="2648" b="1" spc="-52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9099397" y="2774965"/>
            <a:ext cx="1403750" cy="555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42"/>
              </a:lnSpc>
            </a:pPr>
            <a:r>
              <a:rPr lang="en-US" sz="3244" b="1">
                <a:solidFill>
                  <a:srgbClr val="0405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Padres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291686" y="5828030"/>
            <a:ext cx="1507377" cy="555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42"/>
              </a:lnSpc>
            </a:pPr>
            <a:r>
              <a:rPr lang="en-US" sz="3244" b="1">
                <a:solidFill>
                  <a:srgbClr val="0405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Amigos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994464" y="5620555"/>
            <a:ext cx="1620448" cy="862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4"/>
              </a:lnSpc>
            </a:pPr>
            <a:r>
              <a:rPr lang="en-US" sz="3244" b="1">
                <a:solidFill>
                  <a:srgbClr val="0405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Redes </a:t>
            </a:r>
          </a:p>
          <a:p>
            <a:pPr algn="ctr">
              <a:lnSpc>
                <a:spcPts val="3374"/>
              </a:lnSpc>
            </a:pPr>
            <a:r>
              <a:rPr lang="en-US" sz="3244" b="1">
                <a:solidFill>
                  <a:srgbClr val="0405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sociales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900" y="0"/>
            <a:ext cx="18270100" cy="13703036"/>
          </a:xfrm>
          <a:custGeom>
            <a:avLst/>
            <a:gdLst/>
            <a:ahLst/>
            <a:cxnLst/>
            <a:rect l="l" t="t" r="r" b="b"/>
            <a:pathLst>
              <a:path w="18270100" h="13703036">
                <a:moveTo>
                  <a:pt x="0" y="0"/>
                </a:moveTo>
                <a:lnTo>
                  <a:pt x="18270100" y="0"/>
                </a:lnTo>
                <a:lnTo>
                  <a:pt x="18270100" y="13703036"/>
                </a:lnTo>
                <a:lnTo>
                  <a:pt x="0" y="137030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287" r="-6287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739474" y="3875355"/>
            <a:ext cx="4595005" cy="3729860"/>
            <a:chOff x="0" y="0"/>
            <a:chExt cx="6126673" cy="4973147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208492"/>
              <a:ext cx="6126673" cy="4764655"/>
              <a:chOff x="0" y="0"/>
              <a:chExt cx="1210207" cy="94116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210207" cy="941166"/>
              </a:xfrm>
              <a:custGeom>
                <a:avLst/>
                <a:gdLst/>
                <a:ahLst/>
                <a:cxnLst/>
                <a:rect l="l" t="t" r="r" b="b"/>
                <a:pathLst>
                  <a:path w="1210207" h="941166">
                    <a:moveTo>
                      <a:pt x="53915" y="0"/>
                    </a:moveTo>
                    <a:lnTo>
                      <a:pt x="1156292" y="0"/>
                    </a:lnTo>
                    <a:cubicBezTo>
                      <a:pt x="1186068" y="0"/>
                      <a:pt x="1210207" y="24139"/>
                      <a:pt x="1210207" y="53915"/>
                    </a:cubicBezTo>
                    <a:lnTo>
                      <a:pt x="1210207" y="887251"/>
                    </a:lnTo>
                    <a:cubicBezTo>
                      <a:pt x="1210207" y="917028"/>
                      <a:pt x="1186068" y="941166"/>
                      <a:pt x="1156292" y="941166"/>
                    </a:cubicBezTo>
                    <a:lnTo>
                      <a:pt x="53915" y="941166"/>
                    </a:lnTo>
                    <a:cubicBezTo>
                      <a:pt x="24139" y="941166"/>
                      <a:pt x="0" y="917028"/>
                      <a:pt x="0" y="887251"/>
                    </a:cubicBezTo>
                    <a:lnTo>
                      <a:pt x="0" y="53915"/>
                    </a:lnTo>
                    <a:cubicBezTo>
                      <a:pt x="0" y="24139"/>
                      <a:pt x="24139" y="0"/>
                      <a:pt x="539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363636"/>
                </a:solidFill>
                <a:prstDash val="solid"/>
                <a:round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19050"/>
                <a:ext cx="1210207" cy="9602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1619486" y="0"/>
              <a:ext cx="210383" cy="208492"/>
              <a:chOff x="0" y="0"/>
              <a:chExt cx="320400" cy="31752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20421" cy="329184"/>
              </a:xfrm>
              <a:custGeom>
                <a:avLst/>
                <a:gdLst/>
                <a:ahLst/>
                <a:cxnLst/>
                <a:rect l="l" t="t" r="r" b="b"/>
                <a:pathLst>
                  <a:path w="320421" h="329184">
                    <a:moveTo>
                      <a:pt x="320421" y="329184"/>
                    </a:moveTo>
                    <a:lnTo>
                      <a:pt x="0" y="329184"/>
                    </a:lnTo>
                    <a:lnTo>
                      <a:pt x="0" y="158750"/>
                    </a:lnTo>
                    <a:cubicBezTo>
                      <a:pt x="0" y="70866"/>
                      <a:pt x="71501" y="0"/>
                      <a:pt x="160147" y="0"/>
                    </a:cubicBezTo>
                    <a:cubicBezTo>
                      <a:pt x="248793" y="0"/>
                      <a:pt x="320421" y="70866"/>
                      <a:pt x="320421" y="158750"/>
                    </a:cubicBezTo>
                    <a:lnTo>
                      <a:pt x="320421" y="329184"/>
                    </a:lnTo>
                    <a:close/>
                  </a:path>
                </a:pathLst>
              </a:custGeom>
              <a:solidFill>
                <a:srgbClr val="040506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53251" y="269350"/>
              <a:ext cx="6018050" cy="4653471"/>
              <a:chOff x="0" y="0"/>
              <a:chExt cx="11124604" cy="860212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1124604" cy="8603395"/>
              </a:xfrm>
              <a:custGeom>
                <a:avLst/>
                <a:gdLst/>
                <a:ahLst/>
                <a:cxnLst/>
                <a:rect l="l" t="t" r="r" b="b"/>
                <a:pathLst>
                  <a:path w="11124604" h="8603395">
                    <a:moveTo>
                      <a:pt x="0" y="8067073"/>
                    </a:moveTo>
                    <a:lnTo>
                      <a:pt x="0" y="535052"/>
                    </a:lnTo>
                    <a:cubicBezTo>
                      <a:pt x="0" y="239139"/>
                      <a:pt x="309264" y="0"/>
                      <a:pt x="691950" y="0"/>
                    </a:cubicBezTo>
                    <a:lnTo>
                      <a:pt x="10434879" y="0"/>
                    </a:lnTo>
                    <a:cubicBezTo>
                      <a:pt x="10815341" y="0"/>
                      <a:pt x="11124604" y="239139"/>
                      <a:pt x="11124604" y="535052"/>
                    </a:cubicBezTo>
                    <a:lnTo>
                      <a:pt x="11124604" y="8068794"/>
                    </a:lnTo>
                    <a:cubicBezTo>
                      <a:pt x="11124604" y="8364706"/>
                      <a:pt x="10815341" y="8603395"/>
                      <a:pt x="10432654" y="8603395"/>
                    </a:cubicBezTo>
                    <a:lnTo>
                      <a:pt x="691950" y="8603395"/>
                    </a:lnTo>
                    <a:cubicBezTo>
                      <a:pt x="309264" y="8602125"/>
                      <a:pt x="0" y="8362986"/>
                      <a:pt x="0" y="8067073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t="-14652" b="-14652"/>
                </a:stretch>
              </a:blip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322674" y="0"/>
              <a:ext cx="1397039" cy="1498685"/>
              <a:chOff x="0" y="0"/>
              <a:chExt cx="2127600" cy="22824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136648" cy="2334387"/>
              </a:xfrm>
              <a:custGeom>
                <a:avLst/>
                <a:gdLst/>
                <a:ahLst/>
                <a:cxnLst/>
                <a:rect l="l" t="t" r="r" b="b"/>
                <a:pathLst>
                  <a:path w="2136648" h="2334387">
                    <a:moveTo>
                      <a:pt x="1983994" y="0"/>
                    </a:moveTo>
                    <a:lnTo>
                      <a:pt x="144145" y="0"/>
                    </a:lnTo>
                    <a:cubicBezTo>
                      <a:pt x="64389" y="0"/>
                      <a:pt x="0" y="64262"/>
                      <a:pt x="0" y="143891"/>
                    </a:cubicBezTo>
                    <a:lnTo>
                      <a:pt x="0" y="2334387"/>
                    </a:lnTo>
                    <a:lnTo>
                      <a:pt x="991997" y="1949577"/>
                    </a:lnTo>
                    <a:lnTo>
                      <a:pt x="1983994" y="2334387"/>
                    </a:lnTo>
                    <a:lnTo>
                      <a:pt x="1983994" y="152400"/>
                    </a:lnTo>
                    <a:cubicBezTo>
                      <a:pt x="1983994" y="67945"/>
                      <a:pt x="2052574" y="0"/>
                      <a:pt x="2136648" y="0"/>
                    </a:cubicBezTo>
                    <a:lnTo>
                      <a:pt x="1983994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grpSp>
        <p:nvGrpSpPr>
          <p:cNvPr id="14" name="Group 14"/>
          <p:cNvGrpSpPr/>
          <p:nvPr/>
        </p:nvGrpSpPr>
        <p:grpSpPr>
          <a:xfrm>
            <a:off x="7002682" y="3875355"/>
            <a:ext cx="4595005" cy="3729860"/>
            <a:chOff x="0" y="0"/>
            <a:chExt cx="6126673" cy="4973147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208492"/>
              <a:ext cx="6126673" cy="4764655"/>
              <a:chOff x="0" y="0"/>
              <a:chExt cx="1210207" cy="94116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210207" cy="941166"/>
              </a:xfrm>
              <a:custGeom>
                <a:avLst/>
                <a:gdLst/>
                <a:ahLst/>
                <a:cxnLst/>
                <a:rect l="l" t="t" r="r" b="b"/>
                <a:pathLst>
                  <a:path w="1210207" h="941166">
                    <a:moveTo>
                      <a:pt x="53915" y="0"/>
                    </a:moveTo>
                    <a:lnTo>
                      <a:pt x="1156292" y="0"/>
                    </a:lnTo>
                    <a:cubicBezTo>
                      <a:pt x="1186068" y="0"/>
                      <a:pt x="1210207" y="24139"/>
                      <a:pt x="1210207" y="53915"/>
                    </a:cubicBezTo>
                    <a:lnTo>
                      <a:pt x="1210207" y="887251"/>
                    </a:lnTo>
                    <a:cubicBezTo>
                      <a:pt x="1210207" y="917028"/>
                      <a:pt x="1186068" y="941166"/>
                      <a:pt x="1156292" y="941166"/>
                    </a:cubicBezTo>
                    <a:lnTo>
                      <a:pt x="53915" y="941166"/>
                    </a:lnTo>
                    <a:cubicBezTo>
                      <a:pt x="24139" y="941166"/>
                      <a:pt x="0" y="917028"/>
                      <a:pt x="0" y="887251"/>
                    </a:cubicBezTo>
                    <a:lnTo>
                      <a:pt x="0" y="53915"/>
                    </a:lnTo>
                    <a:cubicBezTo>
                      <a:pt x="0" y="24139"/>
                      <a:pt x="24139" y="0"/>
                      <a:pt x="539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363636"/>
                </a:solidFill>
                <a:prstDash val="solid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19050"/>
                <a:ext cx="1210207" cy="9602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619486" y="0"/>
              <a:ext cx="210383" cy="208492"/>
              <a:chOff x="0" y="0"/>
              <a:chExt cx="320400" cy="31752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320421" cy="329184"/>
              </a:xfrm>
              <a:custGeom>
                <a:avLst/>
                <a:gdLst/>
                <a:ahLst/>
                <a:cxnLst/>
                <a:rect l="l" t="t" r="r" b="b"/>
                <a:pathLst>
                  <a:path w="320421" h="329184">
                    <a:moveTo>
                      <a:pt x="320421" y="329184"/>
                    </a:moveTo>
                    <a:lnTo>
                      <a:pt x="0" y="329184"/>
                    </a:lnTo>
                    <a:lnTo>
                      <a:pt x="0" y="158750"/>
                    </a:lnTo>
                    <a:cubicBezTo>
                      <a:pt x="0" y="70866"/>
                      <a:pt x="71501" y="0"/>
                      <a:pt x="160147" y="0"/>
                    </a:cubicBezTo>
                    <a:cubicBezTo>
                      <a:pt x="248793" y="0"/>
                      <a:pt x="320421" y="70866"/>
                      <a:pt x="320421" y="158750"/>
                    </a:cubicBezTo>
                    <a:lnTo>
                      <a:pt x="320421" y="329184"/>
                    </a:lnTo>
                    <a:close/>
                  </a:path>
                </a:pathLst>
              </a:custGeom>
              <a:solidFill>
                <a:srgbClr val="040506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53251" y="269350"/>
              <a:ext cx="6018050" cy="4653471"/>
              <a:chOff x="0" y="0"/>
              <a:chExt cx="11124604" cy="860212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1124604" cy="8603395"/>
              </a:xfrm>
              <a:custGeom>
                <a:avLst/>
                <a:gdLst/>
                <a:ahLst/>
                <a:cxnLst/>
                <a:rect l="l" t="t" r="r" b="b"/>
                <a:pathLst>
                  <a:path w="11124604" h="8603395">
                    <a:moveTo>
                      <a:pt x="0" y="8067073"/>
                    </a:moveTo>
                    <a:lnTo>
                      <a:pt x="0" y="535052"/>
                    </a:lnTo>
                    <a:cubicBezTo>
                      <a:pt x="0" y="239139"/>
                      <a:pt x="309264" y="0"/>
                      <a:pt x="691950" y="0"/>
                    </a:cubicBezTo>
                    <a:lnTo>
                      <a:pt x="10434879" y="0"/>
                    </a:lnTo>
                    <a:cubicBezTo>
                      <a:pt x="10815341" y="0"/>
                      <a:pt x="11124604" y="239139"/>
                      <a:pt x="11124604" y="535052"/>
                    </a:cubicBezTo>
                    <a:lnTo>
                      <a:pt x="11124604" y="8068794"/>
                    </a:lnTo>
                    <a:cubicBezTo>
                      <a:pt x="11124604" y="8364706"/>
                      <a:pt x="10815341" y="8603395"/>
                      <a:pt x="10432654" y="8603395"/>
                    </a:cubicBezTo>
                    <a:lnTo>
                      <a:pt x="691950" y="8603395"/>
                    </a:lnTo>
                    <a:cubicBezTo>
                      <a:pt x="309264" y="8602125"/>
                      <a:pt x="0" y="8362986"/>
                      <a:pt x="0" y="8067073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7930" r="-7930"/>
                </a:stretch>
              </a:blip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322674" y="0"/>
              <a:ext cx="1397039" cy="1498685"/>
              <a:chOff x="0" y="0"/>
              <a:chExt cx="2127600" cy="22824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136648" cy="2334387"/>
              </a:xfrm>
              <a:custGeom>
                <a:avLst/>
                <a:gdLst/>
                <a:ahLst/>
                <a:cxnLst/>
                <a:rect l="l" t="t" r="r" b="b"/>
                <a:pathLst>
                  <a:path w="2136648" h="2334387">
                    <a:moveTo>
                      <a:pt x="1983994" y="0"/>
                    </a:moveTo>
                    <a:lnTo>
                      <a:pt x="144145" y="0"/>
                    </a:lnTo>
                    <a:cubicBezTo>
                      <a:pt x="64389" y="0"/>
                      <a:pt x="0" y="64262"/>
                      <a:pt x="0" y="143891"/>
                    </a:cubicBezTo>
                    <a:lnTo>
                      <a:pt x="0" y="2334387"/>
                    </a:lnTo>
                    <a:lnTo>
                      <a:pt x="991997" y="1949577"/>
                    </a:lnTo>
                    <a:lnTo>
                      <a:pt x="1983994" y="2334387"/>
                    </a:lnTo>
                    <a:lnTo>
                      <a:pt x="1983994" y="152400"/>
                    </a:lnTo>
                    <a:cubicBezTo>
                      <a:pt x="1983994" y="67945"/>
                      <a:pt x="2052574" y="0"/>
                      <a:pt x="2136648" y="0"/>
                    </a:cubicBezTo>
                    <a:lnTo>
                      <a:pt x="1983994" y="0"/>
                    </a:lnTo>
                    <a:close/>
                  </a:path>
                </a:pathLst>
              </a:custGeom>
              <a:solidFill>
                <a:srgbClr val="363636"/>
              </a:solidFill>
            </p:spPr>
          </p:sp>
        </p:grpSp>
      </p:grpSp>
      <p:grpSp>
        <p:nvGrpSpPr>
          <p:cNvPr id="24" name="Group 24"/>
          <p:cNvGrpSpPr/>
          <p:nvPr/>
        </p:nvGrpSpPr>
        <p:grpSpPr>
          <a:xfrm>
            <a:off x="12265890" y="3875355"/>
            <a:ext cx="4595005" cy="3729860"/>
            <a:chOff x="0" y="0"/>
            <a:chExt cx="6126673" cy="4973147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208492"/>
              <a:ext cx="6126673" cy="4764655"/>
              <a:chOff x="0" y="0"/>
              <a:chExt cx="1210207" cy="941166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210207" cy="941166"/>
              </a:xfrm>
              <a:custGeom>
                <a:avLst/>
                <a:gdLst/>
                <a:ahLst/>
                <a:cxnLst/>
                <a:rect l="l" t="t" r="r" b="b"/>
                <a:pathLst>
                  <a:path w="1210207" h="941166">
                    <a:moveTo>
                      <a:pt x="53915" y="0"/>
                    </a:moveTo>
                    <a:lnTo>
                      <a:pt x="1156292" y="0"/>
                    </a:lnTo>
                    <a:cubicBezTo>
                      <a:pt x="1186068" y="0"/>
                      <a:pt x="1210207" y="24139"/>
                      <a:pt x="1210207" y="53915"/>
                    </a:cubicBezTo>
                    <a:lnTo>
                      <a:pt x="1210207" y="887251"/>
                    </a:lnTo>
                    <a:cubicBezTo>
                      <a:pt x="1210207" y="917028"/>
                      <a:pt x="1186068" y="941166"/>
                      <a:pt x="1156292" y="941166"/>
                    </a:cubicBezTo>
                    <a:lnTo>
                      <a:pt x="53915" y="941166"/>
                    </a:lnTo>
                    <a:cubicBezTo>
                      <a:pt x="24139" y="941166"/>
                      <a:pt x="0" y="917028"/>
                      <a:pt x="0" y="887251"/>
                    </a:cubicBezTo>
                    <a:lnTo>
                      <a:pt x="0" y="53915"/>
                    </a:lnTo>
                    <a:cubicBezTo>
                      <a:pt x="0" y="24139"/>
                      <a:pt x="24139" y="0"/>
                      <a:pt x="539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363636"/>
                </a:solidFill>
                <a:prstDash val="solid"/>
                <a:round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19050"/>
                <a:ext cx="1210207" cy="9602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9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1619486" y="0"/>
              <a:ext cx="210383" cy="208492"/>
              <a:chOff x="0" y="0"/>
              <a:chExt cx="320400" cy="31752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320421" cy="329184"/>
              </a:xfrm>
              <a:custGeom>
                <a:avLst/>
                <a:gdLst/>
                <a:ahLst/>
                <a:cxnLst/>
                <a:rect l="l" t="t" r="r" b="b"/>
                <a:pathLst>
                  <a:path w="320421" h="329184">
                    <a:moveTo>
                      <a:pt x="320421" y="329184"/>
                    </a:moveTo>
                    <a:lnTo>
                      <a:pt x="0" y="329184"/>
                    </a:lnTo>
                    <a:lnTo>
                      <a:pt x="0" y="158750"/>
                    </a:lnTo>
                    <a:cubicBezTo>
                      <a:pt x="0" y="70866"/>
                      <a:pt x="71501" y="0"/>
                      <a:pt x="160147" y="0"/>
                    </a:cubicBezTo>
                    <a:cubicBezTo>
                      <a:pt x="248793" y="0"/>
                      <a:pt x="320421" y="70866"/>
                      <a:pt x="320421" y="158750"/>
                    </a:cubicBezTo>
                    <a:lnTo>
                      <a:pt x="320421" y="329184"/>
                    </a:lnTo>
                    <a:close/>
                  </a:path>
                </a:pathLst>
              </a:custGeom>
              <a:solidFill>
                <a:srgbClr val="040506"/>
              </a:solidFill>
            </p:spPr>
          </p:sp>
        </p:grpSp>
        <p:grpSp>
          <p:nvGrpSpPr>
            <p:cNvPr id="30" name="Group 30"/>
            <p:cNvGrpSpPr/>
            <p:nvPr/>
          </p:nvGrpSpPr>
          <p:grpSpPr>
            <a:xfrm>
              <a:off x="53251" y="269350"/>
              <a:ext cx="6018050" cy="4653471"/>
              <a:chOff x="0" y="0"/>
              <a:chExt cx="11124604" cy="8602125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1124604" cy="8603395"/>
              </a:xfrm>
              <a:custGeom>
                <a:avLst/>
                <a:gdLst/>
                <a:ahLst/>
                <a:cxnLst/>
                <a:rect l="l" t="t" r="r" b="b"/>
                <a:pathLst>
                  <a:path w="11124604" h="8603395">
                    <a:moveTo>
                      <a:pt x="0" y="8067073"/>
                    </a:moveTo>
                    <a:lnTo>
                      <a:pt x="0" y="535052"/>
                    </a:lnTo>
                    <a:cubicBezTo>
                      <a:pt x="0" y="239139"/>
                      <a:pt x="309264" y="0"/>
                      <a:pt x="691950" y="0"/>
                    </a:cubicBezTo>
                    <a:lnTo>
                      <a:pt x="10434879" y="0"/>
                    </a:lnTo>
                    <a:cubicBezTo>
                      <a:pt x="10815341" y="0"/>
                      <a:pt x="11124604" y="239139"/>
                      <a:pt x="11124604" y="535052"/>
                    </a:cubicBezTo>
                    <a:lnTo>
                      <a:pt x="11124604" y="8068794"/>
                    </a:lnTo>
                    <a:cubicBezTo>
                      <a:pt x="11124604" y="8364706"/>
                      <a:pt x="10815341" y="8603395"/>
                      <a:pt x="10432654" y="8603395"/>
                    </a:cubicBezTo>
                    <a:lnTo>
                      <a:pt x="691950" y="8603395"/>
                    </a:lnTo>
                    <a:cubicBezTo>
                      <a:pt x="309264" y="8602125"/>
                      <a:pt x="0" y="8362986"/>
                      <a:pt x="0" y="8067073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8038" r="-8038"/>
                </a:stretch>
              </a:blipFill>
            </p:spPr>
          </p:sp>
        </p:grpSp>
        <p:grpSp>
          <p:nvGrpSpPr>
            <p:cNvPr id="32" name="Group 32"/>
            <p:cNvGrpSpPr/>
            <p:nvPr/>
          </p:nvGrpSpPr>
          <p:grpSpPr>
            <a:xfrm>
              <a:off x="322674" y="0"/>
              <a:ext cx="1397039" cy="1498685"/>
              <a:chOff x="0" y="0"/>
              <a:chExt cx="2127600" cy="22824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2136648" cy="2334387"/>
              </a:xfrm>
              <a:custGeom>
                <a:avLst/>
                <a:gdLst/>
                <a:ahLst/>
                <a:cxnLst/>
                <a:rect l="l" t="t" r="r" b="b"/>
                <a:pathLst>
                  <a:path w="2136648" h="2334387">
                    <a:moveTo>
                      <a:pt x="1983994" y="0"/>
                    </a:moveTo>
                    <a:lnTo>
                      <a:pt x="144145" y="0"/>
                    </a:lnTo>
                    <a:cubicBezTo>
                      <a:pt x="64389" y="0"/>
                      <a:pt x="0" y="64262"/>
                      <a:pt x="0" y="143891"/>
                    </a:cubicBezTo>
                    <a:lnTo>
                      <a:pt x="0" y="2334387"/>
                    </a:lnTo>
                    <a:lnTo>
                      <a:pt x="991997" y="1949577"/>
                    </a:lnTo>
                    <a:lnTo>
                      <a:pt x="1983994" y="2334387"/>
                    </a:lnTo>
                    <a:lnTo>
                      <a:pt x="1983994" y="152400"/>
                    </a:lnTo>
                    <a:cubicBezTo>
                      <a:pt x="1983994" y="67945"/>
                      <a:pt x="2052574" y="0"/>
                      <a:pt x="2136648" y="0"/>
                    </a:cubicBezTo>
                    <a:lnTo>
                      <a:pt x="1983994" y="0"/>
                    </a:lnTo>
                    <a:close/>
                  </a:path>
                </a:pathLst>
              </a:custGeom>
              <a:solidFill>
                <a:srgbClr val="363636"/>
              </a:solidFill>
            </p:spPr>
          </p:sp>
        </p:grpSp>
      </p:grpSp>
      <p:sp>
        <p:nvSpPr>
          <p:cNvPr id="34" name="Freeform 34"/>
          <p:cNvSpPr/>
          <p:nvPr/>
        </p:nvSpPr>
        <p:spPr>
          <a:xfrm>
            <a:off x="2100460" y="4214671"/>
            <a:ext cx="743776" cy="434179"/>
          </a:xfrm>
          <a:custGeom>
            <a:avLst/>
            <a:gdLst/>
            <a:ahLst/>
            <a:cxnLst/>
            <a:rect l="l" t="t" r="r" b="b"/>
            <a:pathLst>
              <a:path w="743776" h="434179">
                <a:moveTo>
                  <a:pt x="0" y="0"/>
                </a:moveTo>
                <a:lnTo>
                  <a:pt x="743776" y="0"/>
                </a:lnTo>
                <a:lnTo>
                  <a:pt x="743776" y="434179"/>
                </a:lnTo>
                <a:lnTo>
                  <a:pt x="0" y="4341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7420666" y="4170094"/>
            <a:ext cx="743776" cy="434179"/>
          </a:xfrm>
          <a:custGeom>
            <a:avLst/>
            <a:gdLst/>
            <a:ahLst/>
            <a:cxnLst/>
            <a:rect l="l" t="t" r="r" b="b"/>
            <a:pathLst>
              <a:path w="743776" h="434179">
                <a:moveTo>
                  <a:pt x="0" y="0"/>
                </a:moveTo>
                <a:lnTo>
                  <a:pt x="743776" y="0"/>
                </a:lnTo>
                <a:lnTo>
                  <a:pt x="743776" y="434179"/>
                </a:lnTo>
                <a:lnTo>
                  <a:pt x="0" y="4341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2683537" y="4170094"/>
            <a:ext cx="743776" cy="434179"/>
          </a:xfrm>
          <a:custGeom>
            <a:avLst/>
            <a:gdLst/>
            <a:ahLst/>
            <a:cxnLst/>
            <a:rect l="l" t="t" r="r" b="b"/>
            <a:pathLst>
              <a:path w="743776" h="434179">
                <a:moveTo>
                  <a:pt x="0" y="0"/>
                </a:moveTo>
                <a:lnTo>
                  <a:pt x="743776" y="0"/>
                </a:lnTo>
                <a:lnTo>
                  <a:pt x="743776" y="434179"/>
                </a:lnTo>
                <a:lnTo>
                  <a:pt x="0" y="4341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4691953" y="1640882"/>
            <a:ext cx="8904094" cy="898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91"/>
              </a:lnSpc>
              <a:spcBef>
                <a:spcPct val="0"/>
              </a:spcBef>
            </a:pPr>
            <a:r>
              <a:rPr lang="en-US" sz="5283" spc="184">
                <a:solidFill>
                  <a:srgbClr val="010101"/>
                </a:solidFill>
                <a:latin typeface="Archivo Black"/>
                <a:ea typeface="Archivo Black"/>
                <a:cs typeface="Archivo Black"/>
                <a:sym typeface="Archivo Black"/>
              </a:rPr>
              <a:t>EL REY INVISIBLE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1711277">
            <a:off x="9261101" y="1500259"/>
            <a:ext cx="10771889" cy="1140752"/>
          </a:xfrm>
          <a:custGeom>
            <a:avLst/>
            <a:gdLst/>
            <a:ahLst/>
            <a:cxnLst/>
            <a:rect l="l" t="t" r="r" b="b"/>
            <a:pathLst>
              <a:path w="10771889" h="1140752">
                <a:moveTo>
                  <a:pt x="0" y="0"/>
                </a:moveTo>
                <a:lnTo>
                  <a:pt x="10771889" y="0"/>
                </a:lnTo>
                <a:lnTo>
                  <a:pt x="10771889" y="1140752"/>
                </a:lnTo>
                <a:lnTo>
                  <a:pt x="0" y="11407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495"/>
            </a:stretch>
          </a:blipFill>
        </p:spPr>
      </p:sp>
      <p:sp>
        <p:nvSpPr>
          <p:cNvPr id="4" name="Freeform 4"/>
          <p:cNvSpPr/>
          <p:nvPr/>
        </p:nvSpPr>
        <p:spPr>
          <a:xfrm rot="-8949716">
            <a:off x="-2342739" y="8347255"/>
            <a:ext cx="10771889" cy="1140752"/>
          </a:xfrm>
          <a:custGeom>
            <a:avLst/>
            <a:gdLst/>
            <a:ahLst/>
            <a:cxnLst/>
            <a:rect l="l" t="t" r="r" b="b"/>
            <a:pathLst>
              <a:path w="10771889" h="1140752">
                <a:moveTo>
                  <a:pt x="0" y="0"/>
                </a:moveTo>
                <a:lnTo>
                  <a:pt x="10771889" y="0"/>
                </a:lnTo>
                <a:lnTo>
                  <a:pt x="10771889" y="1140752"/>
                </a:lnTo>
                <a:lnTo>
                  <a:pt x="0" y="11407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495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91953" y="1272827"/>
            <a:ext cx="13431868" cy="797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63"/>
              </a:lnSpc>
              <a:spcBef>
                <a:spcPct val="0"/>
              </a:spcBef>
            </a:pPr>
            <a:r>
              <a:rPr lang="en-US" sz="4683" spc="163">
                <a:solidFill>
                  <a:srgbClr val="010101"/>
                </a:solidFill>
                <a:latin typeface="Archivo Black"/>
                <a:ea typeface="Archivo Black"/>
                <a:cs typeface="Archivo Black"/>
                <a:sym typeface="Archivo Black"/>
              </a:rPr>
              <a:t>¿QUIÉN TI</a:t>
            </a:r>
            <a:r>
              <a:rPr lang="en-US" sz="4683" u="none" strike="noStrike" spc="163">
                <a:solidFill>
                  <a:srgbClr val="010101"/>
                </a:solidFill>
                <a:latin typeface="Archivo Black"/>
                <a:ea typeface="Archivo Black"/>
                <a:cs typeface="Archivo Black"/>
                <a:sym typeface="Archivo Black"/>
              </a:rPr>
              <a:t>ENE LA ÚLTIMA PALABRA?</a:t>
            </a:r>
          </a:p>
        </p:txBody>
      </p:sp>
      <p:sp>
        <p:nvSpPr>
          <p:cNvPr id="6" name="Freeform 6"/>
          <p:cNvSpPr/>
          <p:nvPr/>
        </p:nvSpPr>
        <p:spPr>
          <a:xfrm>
            <a:off x="3802124" y="5015890"/>
            <a:ext cx="4988948" cy="528334"/>
          </a:xfrm>
          <a:custGeom>
            <a:avLst/>
            <a:gdLst/>
            <a:ahLst/>
            <a:cxnLst/>
            <a:rect l="l" t="t" r="r" b="b"/>
            <a:pathLst>
              <a:path w="4988948" h="528334">
                <a:moveTo>
                  <a:pt x="0" y="0"/>
                </a:moveTo>
                <a:lnTo>
                  <a:pt x="4988948" y="0"/>
                </a:lnTo>
                <a:lnTo>
                  <a:pt x="4988948" y="528334"/>
                </a:lnTo>
                <a:lnTo>
                  <a:pt x="0" y="528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49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016914" y="4958778"/>
            <a:ext cx="4988948" cy="528334"/>
          </a:xfrm>
          <a:custGeom>
            <a:avLst/>
            <a:gdLst/>
            <a:ahLst/>
            <a:cxnLst/>
            <a:rect l="l" t="t" r="r" b="b"/>
            <a:pathLst>
              <a:path w="4988948" h="528334">
                <a:moveTo>
                  <a:pt x="0" y="0"/>
                </a:moveTo>
                <a:lnTo>
                  <a:pt x="4988948" y="0"/>
                </a:lnTo>
                <a:lnTo>
                  <a:pt x="4988948" y="528334"/>
                </a:lnTo>
                <a:lnTo>
                  <a:pt x="0" y="528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49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162485" y="8487449"/>
            <a:ext cx="4988948" cy="528334"/>
          </a:xfrm>
          <a:custGeom>
            <a:avLst/>
            <a:gdLst/>
            <a:ahLst/>
            <a:cxnLst/>
            <a:rect l="l" t="t" r="r" b="b"/>
            <a:pathLst>
              <a:path w="4988948" h="528334">
                <a:moveTo>
                  <a:pt x="0" y="0"/>
                </a:moveTo>
                <a:lnTo>
                  <a:pt x="4988947" y="0"/>
                </a:lnTo>
                <a:lnTo>
                  <a:pt x="4988947" y="528334"/>
                </a:lnTo>
                <a:lnTo>
                  <a:pt x="0" y="528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495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3301345" y="3322618"/>
            <a:ext cx="5489727" cy="1761958"/>
            <a:chOff x="0" y="0"/>
            <a:chExt cx="1569119" cy="50361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69119" cy="503617"/>
            </a:xfrm>
            <a:custGeom>
              <a:avLst/>
              <a:gdLst/>
              <a:ahLst/>
              <a:cxnLst/>
              <a:rect l="l" t="t" r="r" b="b"/>
              <a:pathLst>
                <a:path w="1569119" h="503617">
                  <a:moveTo>
                    <a:pt x="18333" y="0"/>
                  </a:moveTo>
                  <a:lnTo>
                    <a:pt x="1550786" y="0"/>
                  </a:lnTo>
                  <a:cubicBezTo>
                    <a:pt x="1555648" y="0"/>
                    <a:pt x="1560311" y="1932"/>
                    <a:pt x="1563749" y="5370"/>
                  </a:cubicBezTo>
                  <a:cubicBezTo>
                    <a:pt x="1567187" y="8808"/>
                    <a:pt x="1569119" y="13471"/>
                    <a:pt x="1569119" y="18333"/>
                  </a:cubicBezTo>
                  <a:lnTo>
                    <a:pt x="1569119" y="485284"/>
                  </a:lnTo>
                  <a:cubicBezTo>
                    <a:pt x="1569119" y="495409"/>
                    <a:pt x="1560911" y="503617"/>
                    <a:pt x="1550786" y="503617"/>
                  </a:cubicBezTo>
                  <a:lnTo>
                    <a:pt x="18333" y="503617"/>
                  </a:lnTo>
                  <a:cubicBezTo>
                    <a:pt x="8208" y="503617"/>
                    <a:pt x="0" y="495409"/>
                    <a:pt x="0" y="485284"/>
                  </a:cubicBezTo>
                  <a:lnTo>
                    <a:pt x="0" y="18333"/>
                  </a:lnTo>
                  <a:cubicBezTo>
                    <a:pt x="0" y="8208"/>
                    <a:pt x="8208" y="0"/>
                    <a:pt x="18333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569119" cy="5417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03"/>
                </a:lnSpc>
              </a:pPr>
              <a:endParaRPr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2282138" y="2986489"/>
            <a:ext cx="2320061" cy="2310998"/>
            <a:chOff x="0" y="0"/>
            <a:chExt cx="6502400" cy="6477000"/>
          </a:xfrm>
        </p:grpSpPr>
        <p:sp>
          <p:nvSpPr>
            <p:cNvPr id="13" name="Freeform 1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223" t="-25046" r="223" b="-25046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0516135" y="3322618"/>
            <a:ext cx="5489727" cy="1761958"/>
            <a:chOff x="0" y="0"/>
            <a:chExt cx="1569119" cy="50361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569119" cy="503617"/>
            </a:xfrm>
            <a:custGeom>
              <a:avLst/>
              <a:gdLst/>
              <a:ahLst/>
              <a:cxnLst/>
              <a:rect l="l" t="t" r="r" b="b"/>
              <a:pathLst>
                <a:path w="1569119" h="503617">
                  <a:moveTo>
                    <a:pt x="18333" y="0"/>
                  </a:moveTo>
                  <a:lnTo>
                    <a:pt x="1550786" y="0"/>
                  </a:lnTo>
                  <a:cubicBezTo>
                    <a:pt x="1555648" y="0"/>
                    <a:pt x="1560311" y="1932"/>
                    <a:pt x="1563749" y="5370"/>
                  </a:cubicBezTo>
                  <a:cubicBezTo>
                    <a:pt x="1567187" y="8808"/>
                    <a:pt x="1569119" y="13471"/>
                    <a:pt x="1569119" y="18333"/>
                  </a:cubicBezTo>
                  <a:lnTo>
                    <a:pt x="1569119" y="485284"/>
                  </a:lnTo>
                  <a:cubicBezTo>
                    <a:pt x="1569119" y="495409"/>
                    <a:pt x="1560911" y="503617"/>
                    <a:pt x="1550786" y="503617"/>
                  </a:cubicBezTo>
                  <a:lnTo>
                    <a:pt x="18333" y="503617"/>
                  </a:lnTo>
                  <a:cubicBezTo>
                    <a:pt x="8208" y="503617"/>
                    <a:pt x="0" y="495409"/>
                    <a:pt x="0" y="485284"/>
                  </a:cubicBezTo>
                  <a:lnTo>
                    <a:pt x="0" y="18333"/>
                  </a:lnTo>
                  <a:cubicBezTo>
                    <a:pt x="0" y="8208"/>
                    <a:pt x="8208" y="0"/>
                    <a:pt x="18333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569119" cy="5417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03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1876442" y="3382087"/>
            <a:ext cx="3894757" cy="1407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Tu grupo de amigos te presiona para hacer algo que no quieres</a:t>
            </a:r>
          </a:p>
        </p:txBody>
      </p: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9496928" y="2986489"/>
            <a:ext cx="2320061" cy="2310998"/>
            <a:chOff x="0" y="0"/>
            <a:chExt cx="6502400" cy="6477000"/>
          </a:xfrm>
        </p:grpSpPr>
        <p:sp>
          <p:nvSpPr>
            <p:cNvPr id="20" name="Freeform 20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-34915" r="-14508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6752065" y="6512913"/>
            <a:ext cx="6508934" cy="2310998"/>
            <a:chOff x="0" y="0"/>
            <a:chExt cx="8678578" cy="3081330"/>
          </a:xfrm>
        </p:grpSpPr>
        <p:grpSp>
          <p:nvGrpSpPr>
            <p:cNvPr id="23" name="Group 23"/>
            <p:cNvGrpSpPr/>
            <p:nvPr/>
          </p:nvGrpSpPr>
          <p:grpSpPr>
            <a:xfrm>
              <a:off x="1358942" y="448172"/>
              <a:ext cx="7319636" cy="2349278"/>
              <a:chOff x="0" y="0"/>
              <a:chExt cx="1569119" cy="503617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569119" cy="503617"/>
              </a:xfrm>
              <a:custGeom>
                <a:avLst/>
                <a:gdLst/>
                <a:ahLst/>
                <a:cxnLst/>
                <a:rect l="l" t="t" r="r" b="b"/>
                <a:pathLst>
                  <a:path w="1569119" h="503617">
                    <a:moveTo>
                      <a:pt x="18333" y="0"/>
                    </a:moveTo>
                    <a:lnTo>
                      <a:pt x="1550786" y="0"/>
                    </a:lnTo>
                    <a:cubicBezTo>
                      <a:pt x="1555648" y="0"/>
                      <a:pt x="1560311" y="1932"/>
                      <a:pt x="1563749" y="5370"/>
                    </a:cubicBezTo>
                    <a:cubicBezTo>
                      <a:pt x="1567187" y="8808"/>
                      <a:pt x="1569119" y="13471"/>
                      <a:pt x="1569119" y="18333"/>
                    </a:cubicBezTo>
                    <a:lnTo>
                      <a:pt x="1569119" y="485284"/>
                    </a:lnTo>
                    <a:cubicBezTo>
                      <a:pt x="1569119" y="495409"/>
                      <a:pt x="1560911" y="503617"/>
                      <a:pt x="1550786" y="503617"/>
                    </a:cubicBezTo>
                    <a:lnTo>
                      <a:pt x="18333" y="503617"/>
                    </a:lnTo>
                    <a:cubicBezTo>
                      <a:pt x="8208" y="503617"/>
                      <a:pt x="0" y="495409"/>
                      <a:pt x="0" y="485284"/>
                    </a:cubicBezTo>
                    <a:lnTo>
                      <a:pt x="0" y="18333"/>
                    </a:lnTo>
                    <a:cubicBezTo>
                      <a:pt x="0" y="8208"/>
                      <a:pt x="8208" y="0"/>
                      <a:pt x="18333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1569119" cy="5417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03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3093414" y="631568"/>
              <a:ext cx="5585164" cy="19339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20"/>
                </a:lnSpc>
                <a:spcBef>
                  <a:spcPct val="0"/>
                </a:spcBef>
              </a:pPr>
              <a:r>
                <a:rPr lang="en-US" sz="28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La sociedad promueve valores opuestos a los bíblicos.</a:t>
              </a:r>
            </a:p>
          </p:txBody>
        </p:sp>
        <p:grpSp>
          <p:nvGrpSpPr>
            <p:cNvPr id="27" name="Group 27"/>
            <p:cNvGrpSpPr>
              <a:grpSpLocks noChangeAspect="1"/>
            </p:cNvGrpSpPr>
            <p:nvPr/>
          </p:nvGrpSpPr>
          <p:grpSpPr>
            <a:xfrm>
              <a:off x="0" y="0"/>
              <a:ext cx="3093414" cy="3081330"/>
              <a:chOff x="0" y="0"/>
              <a:chExt cx="6502400" cy="64770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-23042" y="119185"/>
                <a:ext cx="6542159" cy="6244242"/>
              </a:xfrm>
              <a:custGeom>
                <a:avLst/>
                <a:gdLst/>
                <a:ahLst/>
                <a:cxnLst/>
                <a:rect l="l" t="t" r="r" b="b"/>
                <a:pathLst>
                  <a:path w="6542159" h="6244242">
                    <a:moveTo>
                      <a:pt x="3271080" y="4996"/>
                    </a:moveTo>
                    <a:cubicBezTo>
                      <a:pt x="2154117" y="0"/>
                      <a:pt x="1119857" y="593026"/>
                      <a:pt x="559929" y="1559521"/>
                    </a:cubicBezTo>
                    <a:cubicBezTo>
                      <a:pt x="0" y="2526015"/>
                      <a:pt x="0" y="3718228"/>
                      <a:pt x="559929" y="4684723"/>
                    </a:cubicBezTo>
                    <a:cubicBezTo>
                      <a:pt x="1119857" y="5651217"/>
                      <a:pt x="2154117" y="6244243"/>
                      <a:pt x="3271080" y="6239248"/>
                    </a:cubicBezTo>
                    <a:cubicBezTo>
                      <a:pt x="4388043" y="6244243"/>
                      <a:pt x="5422303" y="5651217"/>
                      <a:pt x="5982231" y="4684723"/>
                    </a:cubicBezTo>
                    <a:cubicBezTo>
                      <a:pt x="6542160" y="3718229"/>
                      <a:pt x="6542160" y="2526015"/>
                      <a:pt x="5982231" y="1559521"/>
                    </a:cubicBezTo>
                    <a:cubicBezTo>
                      <a:pt x="5422303" y="593027"/>
                      <a:pt x="4388043" y="1"/>
                      <a:pt x="3271080" y="4996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38492" r="-38492"/>
                </a:stretch>
              </a:blipFill>
            </p:spPr>
          </p:sp>
          <p:sp>
            <p:nvSpPr>
              <p:cNvPr id="29" name="Freeform 29"/>
              <p:cNvSpPr/>
              <p:nvPr/>
            </p:nvSpPr>
            <p:spPr>
              <a:xfrm>
                <a:off x="73038" y="66269"/>
                <a:ext cx="6350000" cy="6349987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87">
                    <a:moveTo>
                      <a:pt x="3175000" y="6349987"/>
                    </a:moveTo>
                    <a:cubicBezTo>
                      <a:pt x="1424279" y="6349987"/>
                      <a:pt x="0" y="4925733"/>
                      <a:pt x="0" y="3175038"/>
                    </a:cubicBezTo>
                    <a:cubicBezTo>
                      <a:pt x="0" y="1424317"/>
                      <a:pt x="1424292" y="0"/>
                      <a:pt x="3175000" y="0"/>
                    </a:cubicBezTo>
                    <a:cubicBezTo>
                      <a:pt x="4925733" y="0"/>
                      <a:pt x="6350000" y="1424330"/>
                      <a:pt x="6350000" y="3175038"/>
                    </a:cubicBezTo>
                    <a:cubicBezTo>
                      <a:pt x="6350000" y="4925720"/>
                      <a:pt x="4925733" y="6349987"/>
                      <a:pt x="3175000" y="6349987"/>
                    </a:cubicBezTo>
                    <a:close/>
                    <a:moveTo>
                      <a:pt x="3175000" y="115760"/>
                    </a:moveTo>
                    <a:cubicBezTo>
                      <a:pt x="1488135" y="115760"/>
                      <a:pt x="115760" y="1488148"/>
                      <a:pt x="115760" y="3175038"/>
                    </a:cubicBezTo>
                    <a:cubicBezTo>
                      <a:pt x="115760" y="4861915"/>
                      <a:pt x="1488135" y="6234265"/>
                      <a:pt x="3175000" y="6234265"/>
                    </a:cubicBezTo>
                    <a:cubicBezTo>
                      <a:pt x="4861852" y="6234265"/>
                      <a:pt x="6234265" y="4861890"/>
                      <a:pt x="6234265" y="3175038"/>
                    </a:cubicBezTo>
                    <a:cubicBezTo>
                      <a:pt x="6234265" y="1488148"/>
                      <a:pt x="4861852" y="115760"/>
                      <a:pt x="3175000" y="11576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-46214" y="7097814"/>
            <a:ext cx="5669664" cy="3189186"/>
            <a:chOff x="0" y="0"/>
            <a:chExt cx="6089457" cy="342532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0"/>
                  </a:moveTo>
                  <a:lnTo>
                    <a:pt x="0" y="3425320"/>
                  </a:lnTo>
                  <a:lnTo>
                    <a:pt x="6089457" y="3425320"/>
                  </a:lnTo>
                  <a:cubicBezTo>
                    <a:pt x="4059638" y="2283546"/>
                    <a:pt x="2029819" y="1141773"/>
                    <a:pt x="0" y="0"/>
                  </a:cubicBezTo>
                  <a:close/>
                </a:path>
              </a:pathLst>
            </a:custGeom>
            <a:solidFill>
              <a:srgbClr val="D94D4D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0"/>
                  </a:moveTo>
                  <a:lnTo>
                    <a:pt x="0" y="3425320"/>
                  </a:lnTo>
                  <a:lnTo>
                    <a:pt x="6089457" y="3425320"/>
                  </a:lnTo>
                  <a:cubicBezTo>
                    <a:pt x="4059638" y="2283546"/>
                    <a:pt x="2029819" y="1141773"/>
                    <a:pt x="0" y="0"/>
                  </a:cubicBezTo>
                  <a:close/>
                </a:path>
              </a:pathLst>
            </a:custGeom>
            <a:blipFill>
              <a:blip r:embed="rId7"/>
              <a:stretch>
                <a:fillRect t="-16666" b="-16666"/>
              </a:stretch>
            </a:blipFill>
          </p:spPr>
        </p:sp>
      </p:grpSp>
      <p:grpSp>
        <p:nvGrpSpPr>
          <p:cNvPr id="33" name="Group 33"/>
          <p:cNvGrpSpPr>
            <a:grpSpLocks noChangeAspect="1"/>
          </p:cNvGrpSpPr>
          <p:nvPr/>
        </p:nvGrpSpPr>
        <p:grpSpPr>
          <a:xfrm>
            <a:off x="11006092" y="-6332"/>
            <a:ext cx="7281908" cy="4096074"/>
            <a:chOff x="0" y="0"/>
            <a:chExt cx="6089457" cy="342532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6089457" y="3425320"/>
                  </a:moveTo>
                  <a:lnTo>
                    <a:pt x="6089457" y="0"/>
                  </a:lnTo>
                  <a:lnTo>
                    <a:pt x="0" y="0"/>
                  </a:lnTo>
                  <a:cubicBezTo>
                    <a:pt x="2029819" y="1141773"/>
                    <a:pt x="4059638" y="2283546"/>
                    <a:pt x="6089457" y="3425320"/>
                  </a:cubicBezTo>
                  <a:close/>
                </a:path>
              </a:pathLst>
            </a:custGeom>
            <a:solidFill>
              <a:srgbClr val="539BE0"/>
            </a:solidFill>
          </p:spPr>
        </p:sp>
        <p:sp>
          <p:nvSpPr>
            <p:cNvPr id="35" name="Freeform 35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6089457" y="3425320"/>
                  </a:moveTo>
                  <a:lnTo>
                    <a:pt x="6089457" y="0"/>
                  </a:lnTo>
                  <a:lnTo>
                    <a:pt x="0" y="0"/>
                  </a:lnTo>
                  <a:cubicBezTo>
                    <a:pt x="2029819" y="1141773"/>
                    <a:pt x="4059638" y="2283546"/>
                    <a:pt x="6089457" y="3425320"/>
                  </a:cubicBezTo>
                  <a:close/>
                </a:path>
              </a:pathLst>
            </a:custGeom>
            <a:blipFill>
              <a:blip r:embed="rId7"/>
              <a:stretch>
                <a:fillRect t="-33333"/>
              </a:stretch>
            </a:blipFill>
          </p:spPr>
        </p:sp>
      </p:grpSp>
      <p:sp>
        <p:nvSpPr>
          <p:cNvPr id="36" name="Freeform 36"/>
          <p:cNvSpPr/>
          <p:nvPr/>
        </p:nvSpPr>
        <p:spPr>
          <a:xfrm>
            <a:off x="770560" y="334734"/>
            <a:ext cx="2272645" cy="1139163"/>
          </a:xfrm>
          <a:custGeom>
            <a:avLst/>
            <a:gdLst/>
            <a:ahLst/>
            <a:cxnLst/>
            <a:rect l="l" t="t" r="r" b="b"/>
            <a:pathLst>
              <a:path w="2272645" h="1139163">
                <a:moveTo>
                  <a:pt x="0" y="0"/>
                </a:moveTo>
                <a:lnTo>
                  <a:pt x="2272645" y="0"/>
                </a:lnTo>
                <a:lnTo>
                  <a:pt x="2272645" y="1139163"/>
                </a:lnTo>
                <a:lnTo>
                  <a:pt x="0" y="11391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4602199" y="3434740"/>
            <a:ext cx="3894757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Tus padres te piden apagar el celular durante el almuerzo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67940" y="1028700"/>
            <a:ext cx="12352120" cy="82296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98387"/>
            <a:ext cx="18456985" cy="10440416"/>
          </a:xfrm>
          <a:custGeom>
            <a:avLst/>
            <a:gdLst/>
            <a:ahLst/>
            <a:cxnLst/>
            <a:rect l="l" t="t" r="r" b="b"/>
            <a:pathLst>
              <a:path w="18456985" h="10440416">
                <a:moveTo>
                  <a:pt x="0" y="0"/>
                </a:moveTo>
                <a:lnTo>
                  <a:pt x="18456985" y="0"/>
                </a:lnTo>
                <a:lnTo>
                  <a:pt x="18456985" y="10440415"/>
                </a:lnTo>
                <a:lnTo>
                  <a:pt x="0" y="104404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91" b="-8891"/>
            </a:stretch>
          </a:blipFill>
        </p:spPr>
      </p:sp>
      <p:sp>
        <p:nvSpPr>
          <p:cNvPr id="4" name="TextBox 4"/>
          <p:cNvSpPr txBox="1"/>
          <p:nvPr/>
        </p:nvSpPr>
        <p:spPr>
          <a:xfrm rot="277556">
            <a:off x="2022191" y="4440385"/>
            <a:ext cx="13732987" cy="1406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8"/>
              </a:lnSpc>
            </a:pPr>
            <a:r>
              <a:rPr lang="en-US" sz="9238" i="1" spc="803">
                <a:solidFill>
                  <a:srgbClr val="010101"/>
                </a:solidFill>
                <a:latin typeface="DIN Next Condensed Italics"/>
                <a:ea typeface="DIN Next Condensed Italics"/>
                <a:cs typeface="DIN Next Condensed Italics"/>
                <a:sym typeface="DIN Next Condensed Italics"/>
              </a:rPr>
              <a:t>¿QUÉ ES UN</a:t>
            </a:r>
          </a:p>
        </p:txBody>
      </p:sp>
      <p:sp>
        <p:nvSpPr>
          <p:cNvPr id="5" name="TextBox 5"/>
          <p:cNvSpPr txBox="1"/>
          <p:nvPr/>
        </p:nvSpPr>
        <p:spPr>
          <a:xfrm rot="277556">
            <a:off x="2041719" y="5932261"/>
            <a:ext cx="13638622" cy="2664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31"/>
              </a:lnSpc>
            </a:pPr>
            <a:r>
              <a:rPr lang="en-US" sz="21990">
                <a:solidFill>
                  <a:srgbClr val="102F76"/>
                </a:solidFill>
                <a:latin typeface="Maragsa"/>
                <a:ea typeface="Maragsa"/>
                <a:cs typeface="Maragsa"/>
                <a:sym typeface="Maragsa"/>
              </a:rPr>
              <a:t>reino?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8599743" y="-4717334"/>
            <a:ext cx="1088513" cy="18288000"/>
            <a:chOff x="0" y="0"/>
            <a:chExt cx="28668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6687" cy="4816592"/>
            </a:xfrm>
            <a:custGeom>
              <a:avLst/>
              <a:gdLst/>
              <a:ahLst/>
              <a:cxnLst/>
              <a:rect l="l" t="t" r="r" b="b"/>
              <a:pathLst>
                <a:path w="286687" h="4816592">
                  <a:moveTo>
                    <a:pt x="0" y="0"/>
                  </a:moveTo>
                  <a:lnTo>
                    <a:pt x="286687" y="0"/>
                  </a:lnTo>
                  <a:lnTo>
                    <a:pt x="28668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696969">
                    <a:alpha val="72000"/>
                  </a:srgbClr>
                </a:gs>
                <a:gs pos="33333">
                  <a:srgbClr val="B4B4B4">
                    <a:alpha val="82500"/>
                  </a:srgbClr>
                </a:gs>
                <a:gs pos="66667">
                  <a:srgbClr val="EEEEEE">
                    <a:alpha val="70500"/>
                  </a:srgbClr>
                </a:gs>
                <a:gs pos="100000">
                  <a:srgbClr val="FBFBFB">
                    <a:alpha val="22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286687" cy="4835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7900" y="0"/>
            <a:ext cx="18270100" cy="4165455"/>
          </a:xfrm>
          <a:custGeom>
            <a:avLst/>
            <a:gdLst/>
            <a:ahLst/>
            <a:cxnLst/>
            <a:rect l="l" t="t" r="r" b="b"/>
            <a:pathLst>
              <a:path w="18270100" h="4165455">
                <a:moveTo>
                  <a:pt x="0" y="0"/>
                </a:moveTo>
                <a:lnTo>
                  <a:pt x="18270100" y="0"/>
                </a:lnTo>
                <a:lnTo>
                  <a:pt x="18270100" y="4165455"/>
                </a:lnTo>
                <a:lnTo>
                  <a:pt x="0" y="4165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6111" b="-96111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342805" y="367267"/>
            <a:ext cx="14070177" cy="3438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74"/>
              </a:lnSpc>
            </a:pPr>
            <a:r>
              <a:rPr lang="en-US" sz="9981" spc="79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¿QUÉ ES EL REINO DE DIOS?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84808" y="4980448"/>
            <a:ext cx="15363852" cy="6525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29"/>
              </a:lnSpc>
            </a:pPr>
            <a:r>
              <a:rPr lang="en-US" sz="3499" spc="185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Es el gobierno justo y soberano de Dios sobre toda su creación.</a:t>
            </a:r>
          </a:p>
          <a:p>
            <a:pPr algn="ctr">
              <a:lnSpc>
                <a:spcPts val="4829"/>
              </a:lnSpc>
            </a:pPr>
            <a:endParaRPr lang="en-US" sz="3499" spc="185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4829"/>
              </a:lnSpc>
            </a:pPr>
            <a:r>
              <a:rPr lang="en-US" sz="3499" spc="185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El Reino de Dios no es un país físico, sino una realidad espiritual.</a:t>
            </a:r>
          </a:p>
          <a:p>
            <a:pPr algn="ctr">
              <a:lnSpc>
                <a:spcPts val="4829"/>
              </a:lnSpc>
            </a:pPr>
            <a:r>
              <a:rPr lang="en-US" sz="3499" b="1" spc="185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 hace visible cuando las personas viven bajo la autoridad de Dios,</a:t>
            </a:r>
            <a:r>
              <a:rPr lang="en-US" sz="3499" spc="185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reflejando los principios que Jesús enseñó: amor, justicia, verdad, perdón y paz.</a:t>
            </a:r>
          </a:p>
          <a:p>
            <a:pPr algn="ctr">
              <a:lnSpc>
                <a:spcPts val="4553"/>
              </a:lnSpc>
            </a:pPr>
            <a:endParaRPr lang="en-US" sz="3499" spc="185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>
              <a:lnSpc>
                <a:spcPts val="4277"/>
              </a:lnSpc>
              <a:spcBef>
                <a:spcPct val="0"/>
              </a:spcBef>
            </a:pPr>
            <a:endParaRPr lang="en-US" sz="3499" spc="185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>
              <a:lnSpc>
                <a:spcPts val="4277"/>
              </a:lnSpc>
              <a:spcBef>
                <a:spcPct val="0"/>
              </a:spcBef>
            </a:pPr>
            <a:endParaRPr lang="en-US" sz="3499" spc="185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8599743" y="-4717334"/>
            <a:ext cx="1088513" cy="18288000"/>
            <a:chOff x="0" y="0"/>
            <a:chExt cx="28668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6687" cy="4816592"/>
            </a:xfrm>
            <a:custGeom>
              <a:avLst/>
              <a:gdLst/>
              <a:ahLst/>
              <a:cxnLst/>
              <a:rect l="l" t="t" r="r" b="b"/>
              <a:pathLst>
                <a:path w="286687" h="4816592">
                  <a:moveTo>
                    <a:pt x="0" y="0"/>
                  </a:moveTo>
                  <a:lnTo>
                    <a:pt x="286687" y="0"/>
                  </a:lnTo>
                  <a:lnTo>
                    <a:pt x="28668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696969">
                    <a:alpha val="72000"/>
                  </a:srgbClr>
                </a:gs>
                <a:gs pos="33333">
                  <a:srgbClr val="B4B4B4">
                    <a:alpha val="82500"/>
                  </a:srgbClr>
                </a:gs>
                <a:gs pos="66667">
                  <a:srgbClr val="EEEEEE">
                    <a:alpha val="70500"/>
                  </a:srgbClr>
                </a:gs>
                <a:gs pos="100000">
                  <a:srgbClr val="FBFBFB">
                    <a:alpha val="22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286687" cy="4835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7900" y="0"/>
            <a:ext cx="18270100" cy="4165455"/>
          </a:xfrm>
          <a:custGeom>
            <a:avLst/>
            <a:gdLst/>
            <a:ahLst/>
            <a:cxnLst/>
            <a:rect l="l" t="t" r="r" b="b"/>
            <a:pathLst>
              <a:path w="18270100" h="4165455">
                <a:moveTo>
                  <a:pt x="0" y="0"/>
                </a:moveTo>
                <a:lnTo>
                  <a:pt x="18270100" y="0"/>
                </a:lnTo>
                <a:lnTo>
                  <a:pt x="18270100" y="4165455"/>
                </a:lnTo>
                <a:lnTo>
                  <a:pt x="0" y="41654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111" b="-96111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342805" y="367267"/>
            <a:ext cx="14070177" cy="3438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74"/>
              </a:lnSpc>
            </a:pPr>
            <a:r>
              <a:rPr lang="en-US" sz="9981" spc="79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¿CÓMO SE HACE PRESENTE?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84808" y="4989973"/>
            <a:ext cx="14627217" cy="3446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2280" lvl="1" indent="-361140" algn="l">
              <a:lnSpc>
                <a:spcPts val="4616"/>
              </a:lnSpc>
              <a:buFont typeface="Arial"/>
              <a:buChar char="•"/>
            </a:pPr>
            <a:r>
              <a:rPr lang="en-US" sz="3345" b="1" spc="177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Comienza</a:t>
            </a:r>
            <a:r>
              <a:rPr lang="en-US" sz="3345" spc="177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en el </a:t>
            </a:r>
            <a:r>
              <a:rPr lang="en-US" sz="3345" b="1" spc="177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corazón</a:t>
            </a:r>
            <a:r>
              <a:rPr lang="en-US" sz="3345" spc="177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de quienes </a:t>
            </a:r>
            <a:r>
              <a:rPr lang="en-US" sz="3345" b="1" spc="177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creen</a:t>
            </a:r>
            <a:r>
              <a:rPr lang="en-US" sz="3345" spc="177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en </a:t>
            </a:r>
            <a:r>
              <a:rPr lang="en-US" sz="3345" b="1" spc="177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Él</a:t>
            </a:r>
            <a:r>
              <a:rPr lang="en-US" sz="3345" spc="177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722280" lvl="1" indent="-361140" algn="l">
              <a:lnSpc>
                <a:spcPts val="4616"/>
              </a:lnSpc>
              <a:buFont typeface="Arial"/>
              <a:buChar char="•"/>
            </a:pPr>
            <a:r>
              <a:rPr lang="en-US" sz="3345" spc="177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Se </a:t>
            </a:r>
            <a:r>
              <a:rPr lang="en-US" sz="3345" b="1" spc="177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expresa</a:t>
            </a:r>
            <a:r>
              <a:rPr lang="en-US" sz="3345" spc="177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en la vida diaria cuando las personas </a:t>
            </a:r>
            <a:r>
              <a:rPr lang="en-US" sz="3345" b="1" spc="177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siguen el ejemplo de Jesús.</a:t>
            </a:r>
          </a:p>
          <a:p>
            <a:pPr marL="722280" lvl="1" indent="-361140" algn="l">
              <a:lnSpc>
                <a:spcPts val="4616"/>
              </a:lnSpc>
              <a:buFont typeface="Arial"/>
              <a:buChar char="•"/>
            </a:pPr>
            <a:r>
              <a:rPr lang="en-US" sz="3345" spc="177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Se </a:t>
            </a:r>
            <a:r>
              <a:rPr lang="en-US" sz="3345" b="1" spc="177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extiende</a:t>
            </a:r>
            <a:r>
              <a:rPr lang="en-US" sz="3345" spc="177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cuando se </a:t>
            </a:r>
            <a:r>
              <a:rPr lang="en-US" sz="3345" b="1" spc="177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practican</a:t>
            </a:r>
            <a:r>
              <a:rPr lang="en-US" sz="3345" spc="177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los </a:t>
            </a:r>
            <a:r>
              <a:rPr lang="en-US" sz="3345" b="1" spc="177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principios</a:t>
            </a:r>
            <a:r>
              <a:rPr lang="en-US" sz="3345" spc="177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del Reino en la familia, en la escuela, en la sociedad.</a:t>
            </a:r>
          </a:p>
          <a:p>
            <a:pPr algn="just">
              <a:lnSpc>
                <a:spcPts val="4616"/>
              </a:lnSpc>
            </a:pPr>
            <a:endParaRPr lang="en-US" sz="3345" spc="177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8599743" y="-4717334"/>
            <a:ext cx="1088513" cy="18288000"/>
            <a:chOff x="0" y="0"/>
            <a:chExt cx="28668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6687" cy="4816592"/>
            </a:xfrm>
            <a:custGeom>
              <a:avLst/>
              <a:gdLst/>
              <a:ahLst/>
              <a:cxnLst/>
              <a:rect l="l" t="t" r="r" b="b"/>
              <a:pathLst>
                <a:path w="286687" h="4816592">
                  <a:moveTo>
                    <a:pt x="0" y="0"/>
                  </a:moveTo>
                  <a:lnTo>
                    <a:pt x="286687" y="0"/>
                  </a:lnTo>
                  <a:lnTo>
                    <a:pt x="28668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696969">
                    <a:alpha val="72000"/>
                  </a:srgbClr>
                </a:gs>
                <a:gs pos="33333">
                  <a:srgbClr val="B4B4B4">
                    <a:alpha val="82500"/>
                  </a:srgbClr>
                </a:gs>
                <a:gs pos="66667">
                  <a:srgbClr val="EEEEEE">
                    <a:alpha val="70500"/>
                  </a:srgbClr>
                </a:gs>
                <a:gs pos="100000">
                  <a:srgbClr val="FBFBFB">
                    <a:alpha val="22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286687" cy="4835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7900" y="0"/>
            <a:ext cx="18270100" cy="4165455"/>
          </a:xfrm>
          <a:custGeom>
            <a:avLst/>
            <a:gdLst/>
            <a:ahLst/>
            <a:cxnLst/>
            <a:rect l="l" t="t" r="r" b="b"/>
            <a:pathLst>
              <a:path w="18270100" h="4165455">
                <a:moveTo>
                  <a:pt x="0" y="0"/>
                </a:moveTo>
                <a:lnTo>
                  <a:pt x="18270100" y="0"/>
                </a:lnTo>
                <a:lnTo>
                  <a:pt x="18270100" y="4165455"/>
                </a:lnTo>
                <a:lnTo>
                  <a:pt x="0" y="41654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111" b="-96111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342805" y="367267"/>
            <a:ext cx="14070177" cy="6925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74"/>
              </a:lnSpc>
            </a:pPr>
            <a:r>
              <a:rPr lang="en-US" sz="9981" spc="79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¿CUÁL ES SU PROPÓSITO?</a:t>
            </a:r>
          </a:p>
          <a:p>
            <a:pPr algn="ctr">
              <a:lnSpc>
                <a:spcPts val="13774"/>
              </a:lnSpc>
            </a:pPr>
            <a:endParaRPr lang="en-US" sz="9981" spc="79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algn="ctr">
              <a:lnSpc>
                <a:spcPts val="13774"/>
              </a:lnSpc>
            </a:pPr>
            <a:endParaRPr lang="en-US" sz="9981" spc="79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484808" y="4989973"/>
            <a:ext cx="14627217" cy="4628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6"/>
              </a:lnSpc>
            </a:pPr>
            <a:r>
              <a:rPr lang="en-US" sz="3345" spc="177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El Reino de Dios busca:</a:t>
            </a:r>
          </a:p>
          <a:p>
            <a:pPr marL="722279" lvl="1" indent="-361140" algn="l">
              <a:lnSpc>
                <a:spcPts val="4616"/>
              </a:lnSpc>
              <a:buFont typeface="Arial"/>
              <a:buChar char="•"/>
            </a:pPr>
            <a:r>
              <a:rPr lang="en-US" sz="3345" b="1" spc="177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Restaurar</a:t>
            </a:r>
            <a:r>
              <a:rPr lang="en-US" sz="3345" spc="177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la relación entre Dios y las personas.</a:t>
            </a:r>
          </a:p>
          <a:p>
            <a:pPr marL="722279" lvl="1" indent="-361140" algn="l">
              <a:lnSpc>
                <a:spcPts val="4616"/>
              </a:lnSpc>
              <a:buFont typeface="Arial"/>
              <a:buChar char="•"/>
            </a:pPr>
            <a:r>
              <a:rPr lang="en-US" sz="3345" b="1" spc="177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Transformar</a:t>
            </a:r>
            <a:r>
              <a:rPr lang="en-US" sz="3345" spc="177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el mundo desde dentro, cambiando a las personas primero.</a:t>
            </a:r>
          </a:p>
          <a:p>
            <a:pPr marL="722279" lvl="1" indent="-361140" algn="l">
              <a:lnSpc>
                <a:spcPts val="4616"/>
              </a:lnSpc>
              <a:buFont typeface="Arial"/>
              <a:buChar char="•"/>
            </a:pPr>
            <a:r>
              <a:rPr lang="en-US" sz="3345" b="1" spc="177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Anunciar</a:t>
            </a:r>
            <a:r>
              <a:rPr lang="en-US" sz="3345" spc="177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la esperanza de un futuro donde Dios reinará completamente, con justicia y paz eternas.</a:t>
            </a:r>
          </a:p>
          <a:p>
            <a:pPr algn="l">
              <a:lnSpc>
                <a:spcPts val="4616"/>
              </a:lnSpc>
            </a:pPr>
            <a:endParaRPr lang="en-US" sz="3345" spc="177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4616"/>
              </a:lnSpc>
            </a:pPr>
            <a:endParaRPr lang="en-US" sz="3345" spc="177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342805" y="9045575"/>
            <a:ext cx="12380627" cy="606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79"/>
              </a:lnSpc>
            </a:pPr>
            <a:r>
              <a:rPr lang="en-US" sz="2399" b="1" dirty="0">
                <a:solidFill>
                  <a:srgbClr val="00B050"/>
                </a:solidFill>
                <a:latin typeface="Space Mono Bold"/>
                <a:ea typeface="Space Mono Bold"/>
                <a:cs typeface="Space Mono Bold"/>
                <a:sym typeface="Space Mono Bold"/>
              </a:rPr>
              <a:t> JESÚS LO ANUNCIA Y LO ESTABLECE CON SU VENIDA, Y SERÁ PLENAMENTE MANIFESTADO EN SU REGRESO.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1482</Words>
  <Application>Microsoft Macintosh PowerPoint</Application>
  <PresentationFormat>Personalizado</PresentationFormat>
  <Paragraphs>176</Paragraphs>
  <Slides>19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20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40" baseType="lpstr">
      <vt:lpstr>Open Sauce Bold</vt:lpstr>
      <vt:lpstr>Open Sauce</vt:lpstr>
      <vt:lpstr>Archivo Black</vt:lpstr>
      <vt:lpstr>TT Ramillas Heavy</vt:lpstr>
      <vt:lpstr>Open Sauce Italics</vt:lpstr>
      <vt:lpstr>Montserrat Bold</vt:lpstr>
      <vt:lpstr>Space Mono Bold</vt:lpstr>
      <vt:lpstr>Open Sans Bold</vt:lpstr>
      <vt:lpstr>Montserrat</vt:lpstr>
      <vt:lpstr>Calibri</vt:lpstr>
      <vt:lpstr>League Spartan</vt:lpstr>
      <vt:lpstr>Open Sans</vt:lpstr>
      <vt:lpstr>Oswald</vt:lpstr>
      <vt:lpstr>DIN Next Condensed Italics</vt:lpstr>
      <vt:lpstr>Retropix</vt:lpstr>
      <vt:lpstr>Maragsa</vt:lpstr>
      <vt:lpstr>TT Ramillas Italics</vt:lpstr>
      <vt:lpstr>Arial</vt:lpstr>
      <vt:lpstr>Disket Mono Bold</vt:lpstr>
      <vt:lpstr>Disket Mono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C1 El Reino de Dios: Cristo reina sobre todo</dc:title>
  <cp:lastModifiedBy>Esteban Campos</cp:lastModifiedBy>
  <cp:revision>2</cp:revision>
  <dcterms:created xsi:type="dcterms:W3CDTF">2006-08-16T00:00:00Z</dcterms:created>
  <dcterms:modified xsi:type="dcterms:W3CDTF">2025-06-05T19:23:19Z</dcterms:modified>
  <dc:identifier>DAGnwapYaL4</dc:identifier>
</cp:coreProperties>
</file>